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good for us? Цифровая жизнь подростков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Смартфон: помощник в учёбе или источник перегрузки?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цифровая среда важна старшеклассникам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интернет уже не просто развлечение: он помогает готовиться к экзаменам, искать материалы на английском, общаться с классом и одновременно формирует привычки, которые влияют на концентрацию, сон и самооценку.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цифровых технологий для школьников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к 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открывает словари, переводчики, видеоуроки и подкасты за несколько секунд. Это экономит время, помогает уточнять непонятные темы и делает самостоятельное обучение более гибким и персонализированным.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мессенджеры упрощают обмен файлами, обсуждение заданий и организацию групповых проектов. Даже на расстоянии школьники сохраняют контакт, быстрее договариваются и поддерживают учебный ритм.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цифровой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 онлайн-ресурсами развивает поиск информации, умение сравнивать источники и понимать визуальные сообщения. Эти навыки полезны не только в школе, но и в будущей профессии.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аутентичная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даёт доступ к живому языку: постам, интервью, комментариям и современным выражениям носителей. Это помогает видеть, как английский реально используется в повседневном и учебном общении.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по интересам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позволяют находить кружки, творческие сообщества и образовательные каналы, которые трудно встретить офлайн. Для подростка это расширяет круг общения и помогает лучше понимать собственные интересы.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цифровой среды: краткое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инструмент может помогать или мешать в зависимости от цели и режима использования.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технологии сами по себе нейтральны, а результат определяют длительность, цель и самоконтроль.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цифровом поведении подростков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экранное время у подростков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старшим классам особенно заметен рост развлекательного использования вечером, когда учебные дела конкурируют с перепиской и видео.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Развлекательная активность растёт быстрее учебной: без контроля вечернее время онлайн постепенно вытесняет отдых и подготовку к урокам.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тенденции, отражённой в описании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приложения удерживают внимание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награда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комментарии и новые сообщения работают как быстрые поощрения. Мозг запоминает этот цикл и начинает ожидать следующий отклик, поэтому привычка закрепляется очень быстро.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подстраиваются под поведение пользователя и удерживают его в приложении дольше, чем он планировал. Постепенно внимание становится более рассеянным, а время онлайн — менее контролируемым.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Уведомления, автоплей и бесконечная лента создают ощущение, что что-то важное происходит прямо сейчас. Это подталкивает к частым проверкам телефона даже без реальной необходимости.
</a:t>
            </a:r>
            <a:endParaRPr lang="en-US" sz="9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английский язык и развитие навыков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Видеоуроки и 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длинные видео помогают разбирать грамматику, лексику и произношение в удобном темпе. Ученику легче возвращаться к сложному фрагменту и закреплять материал повторением.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Подкасты, интервью и посты носителей показывают современную лексику и естественные речевые обороты. Это дополняет учебник и помогает слышать язык в реальных ситуациях.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поиск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Онлайн-словари, справочники и образовательные платформы учат быстро находить нужную информацию и сравнивать источники. Так развивается не только язык, но и исследовательский подход к учёбе.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среды дают шанс писать комментарии, участвовать в обсуждениях и работать над проектами в команде. Это формирует уверенность в языке и умение применять его для 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цифровой привычки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повторяющиеся стимулы превращаются в устойчивую модель поведения и как её можно ослабить.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эффекты постоянного присутствия в сети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публикация уже размещена, внимание переключается на лайки, комментарии и просмотры. Если отклика мало, возникает чувство разочарования, а внешняя оценка начинает влиять на настроение.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пропустить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проверка сети связана с опасением пропустить новость, сообщение или событие в классе. Этот фон удерживает человека в режиме тревожной готовности и мешает расслабиться.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вечер и 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возникает, когда телефон используется перед сном как способ снять напряжение. В этот момент снижается самоконтроль, а тревожность и эмоциональная усталость усиливаются.
</a:t>
            </a:r>
            <a:endParaRPr lang="en-US" sz="1028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создаёт впечатление, что у других жизнь успешнее и ярче. Подросток чаще оценивает себя через чужие публикации, а это усиливает неуверенность и повышает уровень внутреннего напряжения.
</a:t>
            </a:r>
            <a:endParaRPr lang="en-US" sz="11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перед сном и качество отдыха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откладывается телефон, тем труднее перейти к спокойному режиму. Особенно заметно это в период подготовки к контрольным и экзаменам.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экран ухудшает засыпание и восстановление: чем дольше устройство используется перед сном, тем сильнее усталость на следующий день.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тенденции, отражённой в описании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 и их 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и те же действия дают краткий комфорт, но со временем ухудшают внимание, сон и учебную устойчивость.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поведение становится автоматическим, тем сильнее растут утомление, раздражительность и трудности с концентрацией.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без точных количественных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 давление онлайн-среды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агрессии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проявляется не только в прямых оскорблениях. Это могут быть исключение из чатов, унизительные изображения, публикация личной информации и анонимные сообщения, которые трудно быстро остановить.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и дистанция снижают чувство ответственности, поэтому человек легче переходит границы. В сети агрессия может быть массовой, быстрой и повторяющейся, а её следы сохраняются дольше, чем в живом конфликте.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давление бьёт по самооценке, вызывает тревогу и чувство изоляции. Подросток может избегать общения, постоянно ждать новых сообщений и воспринимать онлайн-реакцию как оценку собственной личности.
</a:t>
            </a:r>
            <a:endParaRPr lang="en-US" sz="873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насилие не заканчивается после выключения экрана. Если ситуация повторяется, важно не отвечать агрессией, сохранять доказательства и обращаться к взрослым, которым можно доверять.
</a:t>
            </a:r>
            <a:endParaRPr lang="en-US" sz="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подростки получают новости и информацию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часто смешивает новости, рекламу и развлекательные посты, поэтому источник сообщения не всегда очевиден с первого взгляда.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массовые каналы не гарантируют достоверность: чем менее заметен источник, тем важнее проверка автора, даты и первоисточника.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 презентации; точные доли не приводятся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польза превращается в перегруз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использование начинается с понятной задачи: подготовить урок, найти информацию, связаться с одноклассниками или создать проект. Если действие не связано с целью, экран быстро превращается в привычный фон.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вытесняет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признак — когда телефон начинает заменять сон, движение, живое общение и выполнение домашних заданий. В этот момент цифровая активность перестаёт помогать и начинает конкурировать с базовыми потребностями.
</a:t>
            </a:r>
            <a:endParaRPr lang="en-US" sz="92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реагирует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 устройства появляется раздражительность, а уведомления проверяются автоматически, значит привычка уже управляет вниманием. Такие реакции особенно заметны в периоды стресса и учебной перегрузки.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сигнал — ощущение, что время уходит незаметно и непредсказуемо. Это означает, что границы использования размыты, а контроль над длительностью сеансов стал слабее.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цифровая гигиена: от цели к контролю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схемы основана на последовательном переходе от намеренного использования к проверке результата и самочувствия.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72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здоровых цифровых правил для школьника
</a:t>
            </a:r>
            <a:endParaRPr lang="en-US" sz="237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работают лучше всего, когда они простые, регулярные и связаны с конкретной учебной или бытовой ситуацией.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ограничения дают заметный результат: меньше импульсивных действий, больше сосредоточенности и более бережное отношение к информации.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без привязки к одной статистике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 инструмент общественной активности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не только нажимать «репост», но и координировать действия, распределять задачи и видеть, как онлайн-сообщение может привести к реальной помощи людям.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делает заметными темы, которые раньше оставались на периферии: помощь животным, волонтёрство, инклюзия, экологическая ответственность. Это расширяет круг участия в общественной жизни.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факт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любая общественная инициатива требует проверки данных. Ошибочный пост, фейковый сбор или искажённый призыв могут навредить не меньше, чем отсутствие участия.
</a:t>
            </a:r>
            <a:endParaRPr lang="en-US" sz="1135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помогают за короткое время распространять информацию о благотворительных сборах, экологических инициативах и школьных проектах, собирая аудиторию, которую трудно охватить другими способами.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использования и его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смартфон может либо размывать внимание, либо усиливать учебную эффективность — всё зависит от режима и цели.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польза возникает там, где есть задача, ограничение по времени и сознательный контроль, а не бесконечное потребление контента.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 презентации; условная шкала 1–5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эффекта к выводу: как меняется оценка технологий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социальные сети помогают учиться, общаться и быстро находить нужную информацию, если их использование связано с конкретной задачей и не затягивается.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экранное время становится бесконтрольным, оно начинает вытеснять сон, движение и живое общение, а внимание всё чаще переключается автоматически.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прост: технологии не бывают полностью хорошими или плохими. Решающее значение имеют цель, длительность и самоконтроль, которые позволяют сохранить пользу и снизить вред.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good for us или нет?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если цифровая среда помогает учиться, общаться и создавать; нет, если она захватывает внимание, разрушает режим и подменяет реальную жизнь. Всё решают осознанность, мера и личная дисциплина.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2026-05-31T18:06:21Z</dcterms:created>
  <dcterms:modified xsi:type="dcterms:W3CDTF">2026-05-31T18:06:21Z</dcterms:modified>
</cp:coreProperties>
</file>