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 А.И. Куприна в воспоминаниях и письмах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 живых свидетельствах эпохи: письма, воспоминания, судьба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литература рубежа веков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Куприн вошёл в литературу как внимательный наблюдатель человека и времени. Его путь пришёлся на эпоху войн, революций, эмиграции и возвращения, а известность укрепили произведения о военной, городской и народной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Детство: ранние испытания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 семья жила скромно, и это рано приучило Куприна к лишениям. Впечатлительность и наблюдательность стали заметны уже в юные годы.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Кадетский корпус и служба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образование дало ему дисциплину и близкое знание закрытой армейской среды. Здесь сформировались точность взгляда, интерес к людям и острая память на детали.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мемуарные оценки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вспоминали молодого Куприна как эмоционального, упрямого и живого человека. Его характер сочетал ранимость, внутреннюю энергию и постоянное внимание к реальной жизни.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характер Куприна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 артистическое окружение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общался с Буниным, Чеховым, Горьким, Шаляпиным и другими людьми искусства. Эти связи помогали ему быть в центре культурной жизни и видеть литературную эпоху изнутри.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личности в мемуарах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Мемуаристы подчёркивали его открытость, щедрость и силу впечатлений, которые он производил на собеседников. Одновременно часто отмечались вспыльчивость, перепады настроения и душевная неустойчивость.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 кругу современников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8694" y="1406674"/>
            <a:ext cx="4578453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показывают, как жизненные обстоятельства постоянно влияли на настроение, выбор тем и творческую работу писателя.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А.И. Куприна, воспоминания современников и близких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воспоминания позволяют увидеть не только события, но и то, как они переживались самим писателем.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Куприна в источниках
</a:t>
            </a:r>
            <a:endParaRPr lang="en-US" sz="225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Эпистолярное наследие А.И. Куприна, письма разных лет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переписки Куприна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заметны не только личные заботы, но и постоянная внутренняя работа над собой и текстом.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темы родины, повседневных трудностей и литературного труда: именно они сильнее всего определяли тон переписки.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лаборатория писателя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считал жизненную правду главным условием литературы. Ему была нужна не отвлечённая схема, а конкретное наблюдение за человеком, его речью, жестами и внутренними противоречиями.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он нередко признавался в сомнениях и трудностях работы над текстом. Такая самокритичность показывает, что для него писательство было не ремеслом, а напряжённым поиском точности.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соединяет сочувствие к униженному человеку с реалистической ясностью. Именно поэтому герои Куприна кажутся живыми: в них видны и сильные чувства, и подлинные жизненные обстоятельства.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Армейская служба дала Куприну редкую возможность увидеть офицерскую среду и солдатский быт без прикрас. Этот опыт стал основой повести «Поединок», где показаны дисциплина, духовная несвобода и нравственные конфликты.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подтверждали, что писатель внимательно наблюдал людей в напряжённых ситуациях и запоминал характерные детали. Поэтому военная тема у него звучит не как внешнее описание, а как глубокий анализ человеческого поведения.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и его отражение в прозе
</a:t>
            </a:r>
            <a:endParaRPr lang="en-US" sz="264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знакомства к историческому образу Куприна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 мемуарные свидетельства постепенно формировали устойчивый образ писателя.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60772"/>
            <a:ext cx="325505" cy="289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письма Куприна
</a:t>
            </a:r>
            <a:endParaRPr lang="en-US" sz="2775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трудности
</a:t>
            </a:r>
            <a:pPr algn="l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часто показывает нехватку средств, зависимость от гонораров и постоянную заботу о практических вопросах, без которых литературная работа становилась особенно напряжённой.
</a:t>
            </a:r>
            <a:endParaRPr lang="en-US" sz="1271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и быт
</a:t>
            </a:r>
            <a:pPr algn="l" indent="0" marL="0">
              <a:lnSpc>
                <a:spcPct val="90000"/>
              </a:lnSpc>
              <a:buNone/>
            </a:pPr>
            <a:r>
              <a:rPr lang="en-US" sz="4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помогают восстановить смену мест жизни, бытовую неустроенность и необходимость заново выстраивать повседневный уклад, что влияло на настроение писателя.
</a:t>
            </a:r>
            <a:endParaRPr lang="en-US" sz="1381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близкие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посланиях Куприн говорит о родных, помощи друзьям и домашних заботах. Эти детали раскрывают его как человека, для которого личные связи были особенно значимы.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усталость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писем нередко меняется из-за болезни, переутомления или общего упадка сил. Через это видна хрупкость его повседневной жизни и зависимость творчества от самочувствия.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Издательские планы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содержит сведения о рукописях, публикациях и правке текста. Она показывает Куприна как автора, который постоянно соотносил замысел с реальными условиями литературного труда.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эмигрантской переписке
</a:t>
            </a:r>
            <a:endParaRPr lang="en-US" sz="2557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эмигрантских лет Россия предстает не как абстрактная идея, а как личная память. Куприн постоянно соотносит с ней язык, природу и привычный уклад жизни.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звучит особенно настойчиво в 1920–1930-е годы. Письма показывают, что разлука с родиной не ослабила его внутренней связи с русской культурой и традицией.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Эпистолярное наследие А. И. Куприна; письма разных лет, преимущественно 1890–1930-х годов
</a:t>
            </a:r>
            <a:endParaRPr lang="en-US" sz="986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писем по периодам
</a:t>
            </a:r>
            <a:endParaRPr lang="en-US" sz="225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передают не только события, но и смену интонации: от бодрости и уверенности к тревоге, усталости и сдержанной надежде.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резкий спад приходится на эмиграцию; позднее в письмах заметна тихая, но устойчивая ностальгия.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чаще всего отмечали его доброту, отзывчивость и редкую щедрость. В общении он умел быстро расположить к себе людей и поддержать доверительный разговор.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Мемуаристы неоднократно подчеркивали его импульсивность и переменчивость настроения. Эти черты делали поведение Куприна непредсказуемым, но вместе с тем по-настоящему живым.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часто встречаются наблюдения о его любви к животным, гостеприимстве и внутренней эмоциональности. Для близких он был человеком широких чувств и сильных реакций.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мягкостью подчеркивается бытовая неорганизованность и резкость в отдельные моменты. Именно это сочетание контрастов создает сложный и убедительный мемуарный портрет писателя.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 Куприна в воспоминаниях современников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соединяет частную жизнь и литературную историю, а круг адресатов показывает широту культурных связей писателя.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А. И. Куприна и мемуарные свидетельства современников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корреспондентов Куприна и значение переписки
</a:t>
            </a:r>
            <a:endParaRPr lang="en-US" sz="1941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адресаты и смысл их переписки для изучения Куприна.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рисуют Куприна как человека яркой внешности и выразительной мимики. Его присутствие запоминалось сразу: он производил впечатление живостью, темпераментом и артистизмом.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часто отмечается его речь — образная, свободная и эмоциональная. Такой способ говорить совпадал с интонацией прозы и усиливал ощущение личной силы писателя.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 описаниях художников слова и памяти
</a:t>
            </a:r>
            <a:endParaRPr lang="en-US" sz="214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жизненного опыта и произведений Куприна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биографических впечатлений Куприна с мотивами его прозы и письма.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писем и воспоминаний для изучения Куприна
</a:t>
            </a:r>
            <a:endParaRPr lang="en-US" sz="186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помогают уточнить даты, обстоятельства переездов, круг общения и историю отдельных произведений. Благодаря им биография Куприна становится точнее и предметнее.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показывают, как менялись его интонация, привычки и отношение к России, литературе и собственной судьбе. Это позволяет увидеть внутреннюю динамику личности.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источников исправляют упрощенный школьный образ писателя. Вместо схемы возникает сложный человек, в котором сочетаются сила, уязвимость и художественная наблюдательность.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современников А. И. Куприна; сопоставление воспоминаний разных авторов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мемуарных свидетельствах
</a:t>
            </a:r>
            <a:endParaRPr lang="en-US" sz="189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мемуары сходятся в одних и тех же деталях, поэтому образ Куприна складывается как устойчивый коллективный портрет, а не случайное впечатление.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повторов подтверждает: современники запомнили прежде всего его человеческую открытость и внутреннюю незащищенность.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литературная ценность эпистолярного наследия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Куприна — это документ эпохи, который передает повседневные заботы, культурную среду и живую реакцию на исторические события без позднейшей литературной обработки.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Эпистолярные тексты помогают увидеть, как писатель работал над словом, переживал творческие сомнения и искал точность в изображении человека и среды.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писем особенно ясно становится связь между личным опытом и прозой, где важны психологическая достоверность, сострадание и защита человеческого достоинства.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исследователя это не только биографический материал, но и ключ к пониманию реалистической манеры Куприна и его нравственной позиции.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Куприн: человек, писатель, свидетель эпохи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воспоминания создают цельный образ Куприна как талантливого, противоречивого и глубоко человечного писателя. Через них особенно ясно видно, как жизнь стала основой его творчества.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2026-05-23T17:45:21Z</dcterms:created>
  <dcterms:modified xsi:type="dcterms:W3CDTF">2026-05-23T17:45:21Z</dcterms:modified>
</cp:coreProperties>
</file>