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Leikin mielelläni omalla pihallani — как звучит эта фраза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Тема: двор и игры. Учим фразу «Leikin mielelläni omalla pihallani» и радуемся вместе.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 слова про двор и игры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знаком каждому: там играют, ждут очереди, бегают и говорят с друзьями. Короткие фразы и простые глаголы помогают сразу использовать язык: играть, бегать, прыгать, кататься, дружить, ждать очередь.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511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«Leikin mielelläni omalla pihallani» состоит из простых частей. «Leikin» значит «я играю», поэтому сразу понятно, кто действует в предложении.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18294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«Mielelläni» переводится как «с удовольствием, охотно». Эта часть добавляет тёплое настроение: будто ребёнок рассказывает про любимую игру и место.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фраза урока и её смысл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71062" y="2429175"/>
            <a:ext cx="2258563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«Omalla pihallani» — «в своём дворе». Вместе получается доброжелательное высказывание, которое удобно тренировать: читать, переводить и говорить вслух.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Уютный двор и игры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— это место, где каждый день происходят маленькие события. Там есть игра, друзья, и всё легко представить. Когда ребёнок видит двор с детьми и мячом, слова «двор» и «игра» запоминаются быстрее.
</a:t>
            </a:r>
            <a:endParaRPr lang="en-US" sz="919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 мяч: прямо на картинке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дворовых историй часто бывают друг и мяч. Мяч можно ловить, бросать и передавать. На иллюстрации ребёнок держит мяч рядом с друзьями, и слово «друг» связывается с действием, а не с абстракцией.
</a:t>
            </a:r>
            <a:endParaRPr lang="en-US" sz="864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Качели, скакалка и песок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важны не только игрушки, но и занятия: качели, скакалка, песок, дерево и дорожка. Каждый предмет подсказывает действие. Поэтому после просмотра картинки легче вспомнить цепочку: место → предмет → игра.
</a:t>
            </a:r>
            <a:endParaRPr lang="en-US" sz="864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фразу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78401" y="3677070"/>
            <a:ext cx="47354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8876" y="3677070"/>
            <a:ext cx="47354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движения в теме двора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Бегать и двигаться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«бегать» помогает говорить, что происходит прямо сейчас: ребёнок может бегать по двору или по дорожке. Это один из самых простых и понятных действий для 4 класса.
</a:t>
            </a:r>
            <a:endParaRPr lang="en-US" sz="130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в мяч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«Играть» подходит для разных игр, но особенно удобно начинать с мяча. Фраза «играть в мяч» легко собирается и звучит естественно для детской речи.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Прыгать через скакалку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«Прыгать» — слово про движение с ожиданием и ритмом. В сочетании «прыгать через скакалку» дети сразу понимают, что именно нужно делать во дворе.
</a:t>
            </a:r>
            <a:endParaRPr lang="en-US" sz="1166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Кататься на транспорте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«Кататься» связывается с самокатом, велосипедом или санками. Формула простая: предмет + кататься. Так ребёнок учится строить короткое предложение без сложных правил.
</a:t>
            </a:r>
            <a:endParaRPr lang="en-US" sz="1160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Ловить и бросать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близких глагола помогают описывать игры с мячом: «ловить» и «бросать». Вместе они дают более живые ответы: «я ловлю» или «я бросаю». 
</a:t>
            </a:r>
            <a:endParaRPr lang="en-US" sz="13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простое высказывание о дворе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слов, чтобы ребёнок собирал фразу по частям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одного ребёнка и для компании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66332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одного ребёнка подходят слова: рисовать, читать, прыгать, кататься, строить, придумывать. Эти действия можно делать самостоятельно и рассказывать о них без уточнений про команду.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68797" y="2019784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игры с друзьями подходят слова: догонять, ловить, делиться, ждать очередь, помогать, смеяться. Здесь важно, что действия происходят вместе, а не «каждый сам по себе».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66332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 классе полезно отличать индивидуальные игры от командных. Тогда ребёнок точнее выбирает слова и строит предложение так, чтобы было ясно: он играет один или с другими.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968797" y="3696721"/>
            <a:ext cx="3780532" cy="79192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расширяет словарь и делает ответы длиннее. Например, можно сказать, что рисуешь мелом один, а мяч передаёшь другу и ждёшь свою очередь.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легко использовать короткие фразы приветствия и вежливости: привет, пойдём играть, можно с вами, моя очередь, спасибо, давай ещё раз. Они помогают детям говорить спокойно и дружелюбно.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становится «живым»: ребёнок не только играет, но и поддерживает разговор. На иллюстрации дети общаются, держат мяч и улыбаются — так видно, что правила дружбы можно показывать словами.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как место для общения на иностранном языке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638543" y="2679413"/>
            <a:ext cx="329428" cy="37649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93549" y="412954"/>
            <a:ext cx="3287692" cy="20606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предметы: слова, которые легко связать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5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 запоминается через действие: играть с мячом, ловить, бросать. Ребёнку легко составить короткую фразу без сложной грамматики, потому что мяч всегда «подсказывает» глагол.
</a:t>
            </a:r>
            <a:endParaRPr lang="en-US" sz="1447" dirty="0"/>
          </a:p>
        </p:txBody>
      </p:sp>
      <p:sp>
        <p:nvSpPr>
          <p:cNvPr id="16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Скакалка помогает учить движение «прыгать». Сочетание «прыгать через скакалку» звучит цельно и подходит для ответа на уроке, а потом легко переносится во двор.
</a:t>
            </a:r>
            <a:endParaRPr lang="en-US" sz="1447" dirty="0"/>
          </a:p>
        </p:txBody>
      </p:sp>
      <p:sp>
        <p:nvSpPr>
          <p:cNvPr id="17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«Рисовать мелом» — слово плюс занятие, которое ребёнок понимает сразу. Можно уточнить: «на асфальте», и получится готовая конструкция для маленького высказывания о том, что делаете во дворе.
</a:t>
            </a:r>
            <a:endParaRPr lang="en-US" sz="1430" dirty="0"/>
          </a:p>
        </p:txBody>
      </p:sp>
      <p:sp>
        <p:nvSpPr>
          <p:cNvPr id="18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Песочница, качели и пузыри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Песочница и качели дают слова для спокойной и активной игры. Мыльные пузыри добавляют веселье: можно сказать, что пускают пузыри, и связать это с движением и эмоциями.
</a:t>
            </a:r>
            <a:endParaRPr lang="en-US" sz="1393" dirty="0"/>
          </a:p>
        </p:txBody>
      </p:sp>
      <p:sp>
        <p:nvSpPr>
          <p:cNvPr id="19" name="Text 6"/>
          <p:cNvSpPr txBox="1"/>
          <p:nvPr/>
        </p:nvSpPr>
        <p:spPr>
          <a:xfrm>
            <a:off x="1610072" y="3134990"/>
            <a:ext cx="21234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Самокат и велосипед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во дворе — отличный повод сказать «кататься на самокате» или «кататься на велосипеде». Дети легко связывают предмет с действием и поэтому быстрее запоминают оба слова.
</a:t>
            </a:r>
            <a:endParaRPr lang="en-US" sz="140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говорить о любимой игре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32059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нравится…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фразы «Мне нравится…». Дальше добавь предмет или действие: мяч, скакалку, песочницу. Получается коротко и понятно — как в игре, где всё сразу видно.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168712" y="2545107"/>
            <a:ext cx="2132056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люблю…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используй «Я люблю…». В теме двора это легко: играть с друзьями, бегать по дорожке, прыгать через скакалку, строить домик из песка.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5685802" y="2545107"/>
            <a:ext cx="2132057" cy="16739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часто / иногда…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 стал живым, добавь «я часто играю…» или «иногда играю…». Так получается свой мини-ответ о привычках, не усложняя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606395" y="2907762"/>
            <a:ext cx="2430752" cy="14043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 — важное слово из темы двора. Оно учит говорить о безопасности так же просто, как о любимой игре. Сравни: «Осторожно!» и «Играем аккуратно!»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399378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Запреты и советы тоже можно тренировать фразами: не бежать на дорогу, смотреть под ноги, не толкаться. Такие выражения помогают детям проговаривать правила вслух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165716" y="2907763"/>
            <a:ext cx="2430752" cy="14043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ключ: не играть возле машин. Это слово-подсказка соединяет язык с реальной жизнью. В классе удобно повторять короткие запреты хором и в парах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 словах и фразах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Диалог: договоримся и начнём играть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мини-диалога для тренировки чтения, перевода и речи в парах (6 реплик).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" y="1821425"/>
            <a:ext cx="2669113" cy="33331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в разную погоду — новые слова и новые действия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02479" y="2507793"/>
            <a:ext cx="231724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осень: где больше всего движений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дети чаще говорят о том, что светит солнце и становится тепло. В таких фразах появляются глаголы: бегать и играть долго. Речь получается живой: «Мне весело во дворе!»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045704" y="2507793"/>
            <a:ext cx="231724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и весна: меняются предметы и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словаре появляются листья и ветер, а ещё лужи. Вместе с ними учим слова шуршать и собирать. Зимой полезны снег, холодно, санки, лепить и кататься; весной — таять, капать и прыгать через лужи.
</a:t>
            </a:r>
            <a:endParaRPr lang="en-US" sz="139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509" y="2012504"/>
            <a:ext cx="440958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991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6228" y="3677070"/>
            <a:ext cx="473547" cy="54119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4576" y="3677070"/>
            <a:ext cx="541197" cy="54119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18876" y="3677070"/>
            <a:ext cx="47354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 любимого места во дворе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— слово, которое помогает сказать, где именно происходит игра: «Я играю на площадке». Это делает фразу точной и понятной собеседнику.
</a:t>
            </a:r>
            <a:endParaRPr lang="en-US" sz="1482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Скамейка подходит, когда ребёнок хочет отдохнуть или просто поговорить: «Мы сидим на скамейке». Так легко добавить вторую часть предложения.
</a:t>
            </a:r>
            <a:endParaRPr lang="en-US" sz="1482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Песочница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Песочница — отличный ориентир для игры с воображением: «Я строю домик в песочнице». Слово связано с реальным местом и предметом.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 помогает описывать движение: «Я рисую мелом на дорожке» или «Мы бежим по дорожке». Речь начинает звучать динамично.
</a:t>
            </a:r>
            <a:endParaRPr lang="en-US" sz="1351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тени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Уголок тени — тёплое слово для описания комфорта: «Там прохладно, рядом уголок тени». Можно говорить о месте и настроении одновременно.
</a:t>
            </a:r>
            <a:endParaRPr lang="en-US" sz="131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3548" y="454829"/>
            <a:ext cx="3975244" cy="17793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для дружбы и совместной игры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843477" y="971748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особенно нужны слова дружбы: друг, вместе, очередь, помогать, делиться. Они помогают говорить о правилах игры между детьми. Так лексика становится полезной каждый день.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63568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Договориться — слово, которое выручает, когда надо решить, что делать дальше. На уроке иностранного языка можно тренировать короткие реплики: «Договорились?» и «Хорошо!»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843477" y="3080962"/>
            <a:ext cx="3681708" cy="11886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честно — важная фраза для компании. Уместные примеры: «Мы играем вместе», «Я даю мяч другу», «Мы ждём свою очередь». Эти ответы расширяют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12636"/>
            <a:ext cx="4571999" cy="38308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1778" y="1490294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о дворе часто появляются короткие фразы, которые легко запомнить: «Мне весело», «Я люблю свой двор», «Там мои друзья». Такие предложения состоят из знакомых слов и звучат естественно.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1778" y="2912899"/>
            <a:ext cx="3395762" cy="1312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пример — «Мы играем каждый день». Оно показывает привычный ритм и дружеское настроение. Иллюстрация с детьми и мячом поддерживает тему движения, улыбок и удовольствия.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весёлый двор в речи ребёнка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составить маленький рассказ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1085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скажи, где ты играешь: «Во дворе…» Рядом можно назвать место из лексики, чтобы читатель сразу понял картинку. Опорное слово помогает начать рассказ спокойно.
</a:t>
            </a:r>
            <a:endParaRPr lang="en-US" sz="1361" dirty="0"/>
          </a:p>
        </p:txBody>
      </p:sp>
      <p:sp>
        <p:nvSpPr>
          <p:cNvPr id="11" name="Text 3"/>
          <p:cNvSpPr txBox="1"/>
          <p:nvPr/>
        </p:nvSpPr>
        <p:spPr>
          <a:xfrm>
            <a:off x="4356784" y="1878209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 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расскажи, что делаешь: во что играешь и с кем. После школы добавь время: «После школы…» Так в тексте появляется порядок действий и понятная последовательность.
</a:t>
            </a:r>
            <a:endParaRPr lang="en-US" sz="1330" dirty="0"/>
          </a:p>
        </p:txBody>
      </p:sp>
      <p:sp>
        <p:nvSpPr>
          <p:cNvPr id="12" name="Text 4"/>
          <p:cNvSpPr txBox="1"/>
          <p:nvPr/>
        </p:nvSpPr>
        <p:spPr>
          <a:xfrm>
            <a:off x="13183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и иногда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уточни, когда начинается другая часть дня: «Вечером…». Иногда — для случаев, когда игра не каждый день. Это делает рассказ разнообразнее и живее.
</a:t>
            </a:r>
            <a:endParaRPr lang="en-US" sz="1434" dirty="0"/>
          </a:p>
        </p:txBody>
      </p:sp>
      <p:sp>
        <p:nvSpPr>
          <p:cNvPr id="13" name="Text 5"/>
          <p:cNvSpPr txBox="1"/>
          <p:nvPr/>
        </p:nvSpPr>
        <p:spPr>
          <a:xfrm>
            <a:off x="5014088" y="3640334"/>
            <a:ext cx="2425016" cy="1057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Закрой мини-рассказ словом «каждый день»: «Мы играем каждый день…» Можно добавить короткую причину: «Мне нравится…», чтобы закончить текст теплом и личным настроением.
</a:t>
            </a:r>
            <a:endParaRPr lang="en-US" sz="133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слова к короткому рассказу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Поэтапная схема запоминания: смысл → повторение вслух → опора на картинку → предложение → мини-рассказ.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95300" y="1263029"/>
            <a:ext cx="3829127" cy="32956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смысловые части фразы помогают ребёнку легко держать в голове картинку: я играю, с удовольствием, и в своём дворе.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структуры фразы «Leikin mielelläni omalla pihallani» (я / с удовольствием / в своём дворе)
</a:t>
            </a:r>
            <a:endParaRPr lang="en-US" sz="5400" dirty="0"/>
          </a:p>
        </p:txBody>
      </p:sp>
      <p:sp>
        <p:nvSpPr>
          <p:cNvPr id="6" name="Text 2"/>
          <p:cNvSpPr txBox="1"/>
          <p:nvPr/>
        </p:nvSpPr>
        <p:spPr>
          <a:xfrm>
            <a:off x="4819727" y="1515442"/>
            <a:ext cx="4114539" cy="2790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Удобно, когда фраза делится на ясные кусочки. Тогда детям проще читать, переводить и говорить по памяти, не теряя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 люблю играть в своём дворе — итог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урока соединяет иностранные слова, игру, движение и дружбу. Фраза «Leikin mielelläni omalla pihallani» показывает, как сказать простую мысль по-немецки? нет — по-фински? (в рамках урока) на понятном уровне. Для 4 класса важны короткие слова, знакомые действия и возможность говорить о себе.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2026-05-13T14:06:11Z</dcterms:created>
  <dcterms:modified xsi:type="dcterms:W3CDTF">2026-05-13T14:06:11Z</dcterms:modified>
</cp:coreProperties>
</file>