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разнообразный климат Земли — на материке Евразия.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Евразии: от Арктики до тропиков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в нескольких климатических мирах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арктических берегов до жарких южных окраин климат Евразии меняется почти без перерыва. На него влияют широта, океаны, рельеф и движение воздушных масс, поэтому соседние территории нередко резко отличаются по температуре и влажности.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климатообразующие факторы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севернее находится территория, тем меньше она получает солнечного тепла. Поэтому в высоких широтах зима длится дольше, а лето короткое и прохладное.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ветры, арктические вторжения и муссоны переносят тепло и влагу по-разному. Именно они часто определяют, будет ли сезон влажным, ветреным или сухим.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меняют путь воздушных масс и задерживают влагу. На наветренных склонах осадков больше, а на подветренных воздух становится суше и теплее.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сглаживают температурные колебания и приносят влагу. Чем дальше от них расположен район, тем сильнее проявляется континентальность климата.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океанов и морей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смягчает запад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получает более мягкие зимы и меньшие перепады температур, потому что Атлантический океан медленно нагревается и остывает, отдавая тепло воздуху.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усиливает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Азии океан приносит больше влаги, особенно летом. Поэтому здесь чаще идут дожди, а погода сильнее зависит от сезонных ветров.
</a:t>
            </a:r>
            <a:endParaRPr lang="en-US" sz="1440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суше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материка океаническое влияние ослабевает. Осадков становится меньше, а разница между зимними и летними температурами заметно возрастает.
</a:t>
            </a:r>
            <a:endParaRPr lang="en-US" sz="14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даже в пределах одного материка сезонные условия резко меняются от севера к югу.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типичные значения для климатических зон Евразии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контрасты Евразии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температур подтверждает: Евразия объединяет почти полярные и почти тропические условия.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и субарктический климат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северных островах и побережьях зима длится большую часть года. Температуры остаются очень низкими, а лето бывает коротким и прохладным.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здесь немного, и значительная их часть выпадает в виде снега. Сильные ветры усиливают ощущение холода и делают погоду особенно суровой.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вместо леса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холода и короткого лета деревья растут плохо. Поэтому распространены тундра и лесотундра с мхами, лишайниками и низкими кустарниками.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Промёрзшие грунты осложняют строительство дорог, домов и трубопроводов. Любое крупное хозяйственное освоение требует учёта мерзлоты и сезонного оттаивания почвы.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тепло и влажность по мере продвижения от севера к экватору.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 расположен пояс, тем выше температуры; количество влаги обычно тоже возрастает, хотя распределяется оно неравномерно.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Евразии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климатическим поясам Евразии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пояс: между морем и континентом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климат, смягчённый океаном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части Евразии воздух часто приходит с Атлантики. Поэтому зимы здесь мягче, а лето обычно не бывает слишком жарким. Осадков хватает на луга, леса и сельское хозяйство, а смена сезонов выглядит плавной и понятной.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Азия: сухой контраст сезонов
</a:t>
            </a:r>
            <a:pPr algn="ctr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океанов, тем сильнее климат становится континентальным. В Центральной Азии лето жаркое и сухое, а зима холодная, иногда очень морозная. Такие условия хорошо показывают, как расстояние от моря меняет жизнь ландшафтов.
</a:t>
            </a:r>
            <a:endParaRPr lang="en-US" sz="13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муссон меняет климат Восточной Азии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сезонной разнице нагрева суши и моря и связанной с ней смене направления ветра.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сумма осадков делает лето влажным и помогает сельскому хозяйству, но одновременно повышает риск ливней и наводнений.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муссонному климату Восточной и Южной Азии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 мм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часто выпадает за год в муссонных районах Азии и больше всего — летом.
</a:t>
            </a:r>
            <a:endParaRPr lang="en-US" sz="15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влажность связана с морскими ветрами и подъёмом воздуха на горах, а минимум осадков — с удалённостью от океанов.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климату Евразии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 разных частях Евразии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осадков в Евразии резко неодинаково: океаны и рельеф усиливают влажность, а внутренние районы и пустыни остаются сухими.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61600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субтропиков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 субтропиках долго держится высокая температура, поэтому тёплый сезон здесь заметно длиннее, чем в умеренных широтах. Это создаёт хорошие условия для теплолюбивых культур.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дожди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Средиземноморье основная часть влаги выпадает зимой, когда проходят циклоны с океана. Лето остаётся сухим, и растения приспосабливаются к летней засухе.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климат помогает выращивать виноград, цитрусовые и оливки. Эти растения хорошо переносят тепло и нуждаются в продолжительном вегетационном периоде без сильных морозов.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восточных субтропиках влажного воздуха больше, чем на западе. Здесь летние дожди чаще приходят с океана, поэтому природа выглядит зеленее и разнообразнее.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климатических районов Евразии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температура, влажность и сезонность меняются в разных частях материка.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 материка отличаются влажностью и сезонностью, а внутренние районы — сухостью. Южная Азия выделяется жарой и обильными летними дождями.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климату Евразии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ветер и редкая жизнь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Гоби: земля больших перепадов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поверхность здесь раскаляется, а ночью быстро теряет тепло, поэтому суточные перепады температуры очень велики. Растений мало, и открытая почва легко подхватывается ветром. Так формируются сухие пространства с каменистыми участками и редкими кустарниками.
</a:t>
            </a:r>
            <a:endParaRPr lang="en-US" sz="121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Каракумы и Кызылкумы: мир без лишней влаги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пустынях осадков очень мало, а испарение идёт почти постоянно. Песчаные формы рельефа меняются под действием ветра, а редкая растительность удерживает почву от разрушения. Именно поэтому засухи и пыльные бури здесь особенно заметны.
</a:t>
            </a:r>
            <a:endParaRPr lang="en-US" sz="12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влажного ветра к сухой тени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горный хребет меняет движение воздуха и распределение влаги.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зоны Евразии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арктических и субарктических районах климат слишком суров для густых лесов. Здесь преобладают тундра и лесотундра, где растения низкорослые, а лето короткое и прохладное.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умеренного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достатке тепла и влаги в умеренном поясе формируются тайга, смешанные и широколиственные леса. Чем мягче климат, тем разнообразнее древесные породы и животный мир.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 малым количеством осадков возникают степи, полупустыни и пустыни. Растения здесь должны экономно расходовать влагу и выдерживать жару, ветер и засуху.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влажные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тёплых и влажных частях материка природа особенно богатая. Деревья, кустарники и травы образуют плотные сообщества, а животные находят больше пищи и укрытий.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мягком климате проще жить и работать круглый год, а в суровых условиях людям приходится тратить больше сил на защиту от холода, засухи и непогоды.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климату Евразии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жизнь людей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заметно меняет хозяйство и образ жизни: он определяет, где проще выращивать урожай, строить дороги и развивать крупные поселения.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21146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170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1524" y="517071"/>
            <a:ext cx="367763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2556" y="3040066"/>
            <a:ext cx="425700" cy="340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климатические явления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Тайфуны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и юге Азии сильные тропические циклоны приносят шквалистый ветер и проливные дожди. Они могут вызывать разрушения на побережьях и в долинах рек.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Паводки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реки нередко выходят из берегов после таяния снега или обильных дождей. Особенно опасны такие разливы в густонаселённых долинах и у крупных городов.
</a:t>
            </a:r>
            <a:endParaRPr lang="en-US" sz="1125" dirty="0"/>
          </a:p>
        </p:txBody>
      </p:sp>
      <p:sp>
        <p:nvSpPr>
          <p:cNvPr id="13" name="Text 4"/>
          <p:cNvSpPr txBox="1"/>
          <p:nvPr/>
        </p:nvSpPr>
        <p:spPr>
          <a:xfrm>
            <a:off x="3498225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Пыльные бури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пустынях сухая почва легко поднимается ветром в воздух. Пыльные бури ухудшают видимость, мешают транспорту и вредят растениям и животным.
</a:t>
            </a:r>
            <a:endParaRPr lang="en-US" sz="1125" dirty="0"/>
          </a:p>
        </p:txBody>
      </p:sp>
      <p:sp>
        <p:nvSpPr>
          <p:cNvPr id="14" name="Text 5"/>
          <p:cNvSpPr txBox="1"/>
          <p:nvPr/>
        </p:nvSpPr>
        <p:spPr>
          <a:xfrm>
            <a:off x="6232550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Метели и морозы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материка зимние ветры, снегопады и сильный мороз создают тяжёлые условия для людей и техники. Из-за гололёда и заносов движение часто затрудняется.
</a:t>
            </a:r>
            <a:endParaRPr lang="en-US" sz="1125" dirty="0"/>
          </a:p>
        </p:txBody>
      </p:sp>
      <p:sp>
        <p:nvSpPr>
          <p:cNvPr id="15" name="Text 6"/>
          <p:cNvSpPr txBox="1"/>
          <p:nvPr/>
        </p:nvSpPr>
        <p:spPr>
          <a:xfrm>
            <a:off x="623255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 жара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Евразии могут долго оставаться без дождей. Почва пересыхает, растения вянут, а высокая температура усиливает риск пожаров и перегрева.
</a:t>
            </a:r>
            <a:endParaRPr lang="en-US" sz="11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климат Евразии меняется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нагревается быстрее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и на севере Евразии потепление особенно заметно: лёд и снег держатся меньше времени, чем раньше. Это меняет привычные условия для животных, транспорта и людей, живущих в прибрежных и северных районах.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уходит, воды перераспределяются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ледников влияет на реки и запасы пресной воды. Где-то весной воды становится больше, а позже летом её может не хватать. Такие перемены особенно важны для сельского хозяйства и горных территорий.
</a:t>
            </a:r>
            <a:endParaRPr lang="en-US" sz="13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Евразии меняется от арктического холода до жарких субтропиков и тропиков. На него влияют океаны, ветры и горы, поэтому именно здесь особенно ярко видны климатические контрасты.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материк климатических контрастов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2026-06-02T18:44:24Z</dcterms:created>
  <dcterms:modified xsi:type="dcterms:W3CDTF">2026-06-02T18:44:24Z</dcterms:modified>
</cp:coreProperties>
</file>