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16. А. Блок. «Зайчик»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страх, нежность и красоту зимы в стихах Блока.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— поэт Серебряного века. Он умел говорить о природе, зиме и детских впечатлениях просто, образно и очень музыкально.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поэт тонких чувств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маленький заяц, который оказался один в холодном зимнем лесу и чувствует себя очень неуверенно.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— снег, тишина и опасность. Простая картина сразу создаёт тревожное настроение и заставляет сочувствовать герою.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даже в коротком тексте можно передать страх, одиночество и жалость к беззащитному существу.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«Зайчик»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 выглядит маленьким, светлым и очень осторожным. Его легко представить в белой шубке, с быстрыми лапками и настороженным взглядом.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маленький зайчик
</a:t>
            </a:r>
            <a:endParaRPr lang="en-US" sz="2142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будто старается стать незаметным среди снега и кустов. Такое поведение помогает почувствовать, как сильно он боится и как ему нужна защита.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 лесу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создаёт яркий фон и сразу напоминает о холоде. На таком фоне зайчику легче спрятаться, но и труднее почувствовать себя в безопасности.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картина в стихотворении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в стихотворении чувствуется не только телом, но и настроением. Он делает мир вокруг строгим и чужим для маленького героя.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лес подчёркивает одиночество зайчика. Чем больше вокруг пространства, тем заметнее, каким маленьким и беззащитным он выглядит.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зимнего леса звучит почти как пустота. Она делает картину спокойной, но одновременно немного печальной и тревожной.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настроение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спокойный зимний лес. Всё кажется тихим, белым и неподвижным.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тишина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тишине мы замечаем маленького героя. Он сразу вызывает внимание своей беззащитностью.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зайчик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понимает: зайчику холодно и страшно. Простая картина начинает волновать.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тревожно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Хочется пожалеть героя и защитить его. Так стихотворение становится трогательным и добрым.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жалость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ш, с и з напоминают шорох снега и тихое движение. Благодаря им стихотворение будто слышится очень осторожно.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увидеть героя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и ласковые слова делают зайчика особенно трогательным. Мы сразу чувствуем: перед нами маленькое и хрупкое существо.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прятках, опасности и страхе помогают понять, почему зайчик насторожен. Поэт показывает его беззащитность без лишних объяснений.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мягко и негромко, словно маленькие шаги по снегу. Такой ритм помогает почувствовать осторожное движение зайчика и делает чтение очень плавным.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рифма придают тексту лёгкость и музыку. Его удобно читать вслух, а короткие строки быстро запоминаются почти как песенка.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656" y="151247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 кажется очень одиноким и беспомощным. Поэтому читатель невольно жалеет его и хочет, чтобы с ним всё было хорошо.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зимой даже маленькому зверьку трудно. Это учит быть внимательнее к слабому и не проходить мимо.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видишь страх героя, хочется помочь ему. Так стихотворение учит доброму и бережному отношению ко всему живому.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зимней картины рождается маленькая история о беззащитном зайчике.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нескольких строках поэт сразу задаёт холод, тишину и тревогу. Каждая деталь природы помогает понять, что маленькому герою в лесу неуютно и страшно.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коротком стихотворении
</a:t>
            </a:r>
            <a:endParaRPr lang="en-US" sz="278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зайчика особенно важен: он не просто зверёк, а символ слабого и беззащитного существа. Поэтому читатель невольно начинает сочувствовать ему.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простые слова работают вместе и создают цельную картину. Из них возникает не только зимний пейзаж, но и настроение жалости, осторожности и тишины.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Зайчик, которого хочется пожалеть
</a:t>
            </a:r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литературе зайчик часто бывает робким и быстрым. Он прячется от опасности, внимательно смотрит по сторонам и вызывает улыбку, потому что кажется очень живым и немного смешным.
</a:t>
            </a:r>
            <a:endParaRPr lang="en-US" sz="1222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он уже не просто герой сказки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Блока зайчик не шалит и не играет. Он один в зимнем лесу, и это делает образ трогательным: белая шубка, тихий снег и настороженная поза сразу вызывают сочувствие.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понятный младшему школьнику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легко представить маленького зверька у куста на снегу. Такой рисунок можно сразу вообразить: серо-белый лес, следы на снегу и зайчик, который старается стать незаметным.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зайчик живёт в детских стихах и сказках
</a:t>
            </a:r>
            <a:endParaRPr lang="en-US" sz="2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просто и понятно, без длинных объяснений. Но именно краткость помогает увидеть главное: мороз, тишину и маленького героя, которому нужна защита.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точные слова, чтобы читатель быстро представил лес и почувствовал настроение. Ничего лишнего нет, зато каждая деталь работает на образ и смысл.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строк мягкое и спокойное. Благодаря этому стихотворение легко читать вслух, а его простые слова запоминаются почти так же легко, как короткая песенка.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поэта пришлась на рубеж веков, когда особенно ценили тонкое чувство слова. В «Зайчике» это видно по тому, как бережно показаны страх и беззащитность маленького героя.
</a:t>
            </a:r>
            <a:endParaRPr lang="en-US" sz="1514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жил Александр Блок, и именно в его коротких стихах особенно ясно слышны внимание к слабому, жалость и любовь к живой природе.
</a:t>
            </a:r>
            <a:endParaRPr lang="en-US" sz="1716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0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1880–1921
</a:t>
            </a:r>
            <a:endParaRPr lang="en-US" sz="6802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Александре Александровиче Блоке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Белый снег, тёмный куст и тихий лес сразу рисуют зимнюю картину. Эти детали помогают представить, где находится зайчик, и делают стихотворение очень наглядным.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которые легко запомнить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Быстрые лапки, маленький зверёк, страх и укрытие передают движение и чувство героя. Такие слова легко пересказать и нетрудно нарисовать по памяти.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пересказа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настроения в коротком стихотворении А. Блока «Зайчик»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44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94" y="1205853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наблюдением за природой
</a:t>
            </a:r>
            <a:endParaRPr lang="en-US" sz="2584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часть картины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в стихотворении — не просто украшение, а важная деталь. Он показывает холод, тишину и помогает увидеть, насколько маленьким кажется зайчик среди зимнего леса.
</a:t>
            </a:r>
            <a:endParaRPr lang="en-US" sz="1280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живому
</a:t>
            </a:r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заставляет заметить не только пейзаж, но и жизнь зверька. Читатель следит за его движением, осторожностью и страхом, словно сам идёт по тихому лесу.
</a:t>
            </a:r>
            <a:endParaRPr lang="en-US" sz="138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пространство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Кусты, деревья и пустое пространство вокруг создают ощущение лесной сцены. Ребёнок учится замечать, как природа меняется зимой и как звери стараются спрятаться.
</a:t>
            </a:r>
            <a:endParaRPr lang="en-US" sz="1366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внимательный наблюдатель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нескольких строках Блок показывает, что в природе важна каждая мелочь. Даже маленький след, тень куста или шорох снега могут рассказать целую историю.
</a:t>
            </a:r>
            <a:endParaRPr lang="en-US" sz="136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тексту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Почему зайчику страшно именно в зимнем лесу? Что делает его таким беззащитным, и какие детали помогают это понять без длинного объяснения?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Какие слова и образы помогают увидеть белый снег, куст и тихое пространство вокруг? Почему эти детали так быстро возникают в воображении?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Что в образе зайчика вызывает жалость и желание помочь? Какие признаки его маленькости и осторожности особенно запоминаются?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Почему стихотворение звучит тихо, мягко и осторожно? Как ритм и короткие строки помогают почувствовать движение зайчика по снегу?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выглядеть иллюстрация к стихотворению
</a:t>
            </a:r>
            <a:endParaRPr lang="en-US" sz="225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белый снег, серо-голубой лес и маленького зайчика у тёмного куста. Лучше выбрать мягкий свет и спокойные краски, чтобы передать тишину и осторожность.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картинка не была шумной или яркой. Зайчик должен выглядеть маленьким и уязвимым, а всё вокруг — немного холодным и задумчивым, как в самом стихотворении.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«Зайчик» А. Блока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оставляет тихое, но сильное впечатление. Оно учит замечать слабого, чувствовать красоту зимы и видеть, как несколько простых слов могут создать живую и трогательную картину.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2026-05-24T00:57:22Z</dcterms:created>
  <dcterms:modified xsi:type="dcterms:W3CDTF">2026-05-24T00:57:22Z</dcterms:modified>
</cp:coreProperties>
</file>