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предметы в доме: ключевые темы и значение
</a:t>
            </a:r>
            <a:endParaRPr lang="en-US" sz="314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наполнен вещами, обеспечивающими комфорт, порядок и здоровье, изучение которых важно для коммуникации.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бытовых предметов в повседневной жизни и обучении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вещи — неотъемлемая часть жизни: они помогают выполнять домашние задачи и развивать языковые навыки в школе, особенно в контексте тем «Мой дом» и «Моя комната».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Мебель, создающая удобство: стол и стул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— центр активности дома
</a:t>
            </a:r>
            <a:pPr algn="ctr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используется для приёма пищи и выполнения учебных заданий. Разнообразие моделей — от кухонных до письменных — обеспечивает удобство и организованность пространства.
</a:t>
            </a:r>
            <a:endParaRPr lang="en-US" sz="970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Стул — поддержка комфорта
</a:t>
            </a:r>
            <a:pPr algn="ctr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Стул дополняет стол, обеспечивая удобство во время работы и отдыха. Он может быть простым или эргономичным, подходящим под разные задачи и стили интерьера.
</a:t>
            </a:r>
            <a:endParaRPr lang="en-US" sz="103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Кровать и диван: места для отдыха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Кровать служит для полноценного сна, состоит из надёжного каркаса и мягкого матраса, часто оборудована тумбочкой для мелочей.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Диван — универсальное место для отдыха и общения, может превращаться в спальное место для гостей, располагается в гостиной или спальне.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хранения: шкафы и полки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Шкафы обеспечивают закрытое хранение одежды и домашних аксессуаров, оснащены различными отделениями и часто являются частью гардероба.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Полки — открытые поверхности для книг и мелких предметов, помогают структурировать пространство и поддерживать порядок.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освещения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Лампы дают локальный свет, необходимый для чтения или работы, устанавливаются на столах или возле кроватей.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Люстры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Люстры служат основным источником света в комнате, обеспечивают равномерное и яркое освещение всех зон.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Зеркала и часы: функциональные детали дома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— инструмент самоконтроля
</a:t>
            </a:r>
            <a:pPr algn="ctr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Зеркала помогают контролировать внешний вид и визуально расширяют пространство. Они размещаются в прихожей и ванной, бывают настенными и напольными.
</a:t>
            </a:r>
            <a:endParaRPr lang="en-US" sz="1060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— управляют временем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разных типов — настенные, настольные или электронные — обеспечивают точное отслеживание времени в повседневной жизни.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Кухонная техника для хранения и подогрева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Холодильник сохраняет продукты свежими
</a:t>
            </a:r>
            <a:pPr algn="ctr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Холодильник поддерживает оптимальную температуру, предотвращая порчу продуктов, оснащён морозильной камерой для длительного хранения.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Микроволновая печь ускоряет процесс приготовления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Микроволновка эффективно разогревает и размораживает блюда, экономя время в кулинарных процессах.
</a:t>
            </a:r>
            <a:endParaRPr lang="en-US" sz="107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8525" y="1336056"/>
            <a:ext cx="3800400" cy="3321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помощники на кухне: плита и чайник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037013" y="17480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Плита обеспечивает приготовление блюд с помощью варки, жарки и тушения, может иметь духовку для запекания.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37013" y="30784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Чайник быстро кипятит воду, бывает электрическим для удобства или традиционным для использования на плите.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244680"/>
            <a:ext cx="3432300" cy="163539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посуды и их функции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назначение посуды, используемой в повседневном питании дома.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посуды приспособлен для определённой кухни и облегчает приготовление и приём пищи.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энциклопедия, 2022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данные, апрель 2024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предметов по комнатам — визуализация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Специфика каждого помещения отражается в подборе предметов, обеспечивающих комфорт и функциональность в занятиях и отдыхе.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разделение предметов по комнатам подчёркивает важность организованного быта для рационального использования пространства.
</a:t>
            </a:r>
            <a:endParaRPr lang="en-US" sz="116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для уборки: пылесос и веник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Пылесос используется для глубокой очистки ковров, полов и мягкой мебели, позволяя быстро удалять пыль и аллергены с разных поверхностей.
</a:t>
            </a:r>
            <a:endParaRPr lang="en-US" sz="1191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Веник применяют для подметания твердых покрытий, особенно на кухне и в прихожей, что эффективно для локальной уборки небольших загрязнений.
</a:t>
            </a:r>
            <a:endParaRPr lang="en-US" sz="117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одеждой: стиральная машина и утюг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Стиральная машина автоматизирует процесс стирки, предусматривая режимы для различных тканей, что значительно экономит время и силы хозяев.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Утюг поддерживает аккуратный внешний вид одежды, удаляя складки и облегчая повседневную ухоженность нарядов каждого члена семьи.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Ванная: предметы личной гигиены — мыло, полотенце, зубная щётка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Мыло как основа гигиены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мыла гарантирует тщательное очищение кожи от загрязнений и микроорганизмов, обеспечивая защиту от инфекций. Для разных типов кожи применяются специализированные составы.
</a:t>
            </a:r>
            <a:endParaRPr lang="en-US" sz="970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полотенец в быту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Полотенца предназначены для высушивания тела и лица после водных процедур. Наличие отдельных полотенец способствует гигиеничности и предотвращает распространение бактерий.
</a:t>
            </a:r>
            <a:endParaRPr lang="en-US" sz="970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зубной щётки
</a:t>
            </a:r>
            <a:pPr algn="ctr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чистка зубов с помощью щётки минимизирует риск кариеса и заболеваний десен. Использование щётки не менее двух раз в день рекомендовано стоматологами.
</a:t>
            </a:r>
            <a:endParaRPr lang="en-US" sz="1095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4902" y="1237825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ухода: шампунь, расческа, крем
</a:t>
            </a:r>
            <a:endParaRPr lang="en-US" sz="2994" dirty="0"/>
          </a:p>
        </p:txBody>
      </p:sp>
      <p:sp>
        <p:nvSpPr>
          <p:cNvPr id="6" name="Text 1"/>
          <p:cNvSpPr txBox="1"/>
          <p:nvPr/>
        </p:nvSpPr>
        <p:spPr>
          <a:xfrm>
            <a:off x="5270513" y="183948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Шампунь и уход за волосами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Шампуни адаптированы для различных типов волос, обеспечивая очищение и укрепление структуры локонов, способствуя здоровому внешнему виду.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270513" y="316983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Расческа и кремы для кожи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Расчески применяются для укладки и распутывания волос, а кремы увлажняют и питают кожу, защищая её от негативных факторов окружающей среды.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и канцелярия: инструменты для учёбы и саморазвития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инструментом является компьютер, используемый для поиска информации, выполнения заданий и участия в образовательных онлайн-платформах.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Вторым являются канцелярские принадлежности, необходимые для записи, черчения и подготовки проектов, что способствует эффективному учебному процессу.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Развлечения и досуг: телевизор, колонки, книги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Телевизор обеспечивает доступ к различному контенту — новостям, фильмам и образовательным программам, стимулируя восприятие и анализ информации.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Колонки создают качественное звуковое сопровождение, а книги служат традиционным источником знаний и развития воображения в цифровую эпоху.
</a:t>
            </a:r>
            <a:endParaRPr lang="en-US" sz="11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Анкетирование учеников 10-х классов, апрель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современных предметов среди школьников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школьников использует смартфоны и компьютеры для учёбы и коммуникации, что отражает цифровую трансформацию образовательной среды.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высокий уровень проникновения цифровых технологий и сохраняющуюся роль традиционных книг в досуге.
</a:t>
            </a:r>
            <a:endParaRPr lang="en-US" sz="113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8525" y="1336056"/>
            <a:ext cx="3800400" cy="3321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уход за предметами дома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037013" y="17480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уборка и технический контроль приборов увеличивают их долговечность и минимизируют риск поломок и аварийных ситуаций.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37013" y="30784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острых и ломких предметов в недоступных местах обеспечивает безопасность детей и снижает вероятность бытовых травм.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3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бытовых предметах — основа самостоятельности и коммуникации
</a:t>
            </a:r>
            <a:endParaRPr lang="en-US" sz="4301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домашней лексики способствует личной ответственности, расширяет возможности общения и помогает адаптироваться в разных жизненных ситуациях.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2026-05-07T18:02:17Z</dcterms:created>
  <dcterms:modified xsi:type="dcterms:W3CDTF">2026-05-07T18:02:17Z</dcterms:modified>
</cp:coreProperties>
</file>