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политической мысли во второй половине XX века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идеи свободы, прав и справедливости изменили мир после войны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5677" y="0"/>
            <a:ext cx="527744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после 1945 года взгляды на политику изменились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и нацизм показали, к чему приводят диктатура и пренебрежение человеком. После 1945 года мир всё чаще говорил о правах личности, международном сотрудничестве и защите от произвола государства.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идеологические направления эпохи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6200" y="199160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Либерализм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Либеральные идеи ставили в центр свободу личности, выбор, права человека и честные выборы. Государство должно было защищать правила, но не подменять собой общество и экономику.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443743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Социал-демократия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Социал-демократы считали важными социальную защиту, доступное образование и помощь тем, кто оказался в трудной ситуации. Их цель заключалась в том, чтобы уменьшить неравенство без отказа от демократии.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11290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Консерватизм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Консерваторы ценили порядок, традиции и постепенные изменения. Они опасались резких реформ и считали, что государство должно сохранять устойчивость общества и поддерживать проверенные временем основы.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778840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Социалистические идеи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Социалистические взгляды продолжали влиять на политику, но после кризиса тоталитарных режимов их чаще обсуждали критически. Всё больше внимания уделялось тому, как соединить равенство с свободой.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532055"/>
            <a:ext cx="4794300" cy="224909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политических идей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различались ведущие направления политической мысли и к какому общему выводу они постепенно приходили.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идеологии всё чаще сближались: многие искали не крайности, а сочетание свободы, стабильности и социальной защиты.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истории XX века.
</a:t>
            </a:r>
            <a:endParaRPr lang="en-US" sz="7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54741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Либерализм и права человека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08887" y="1196412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норма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принятия Всеобщей декларации прав человека в 1948 году права личности стали рассматриваться как общий ориентир для многих государств, а не только как внутренняя тема отдельных стран.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8887" y="2080242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и закон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Либеральные идеи связывали с правом говорить открыто, выбирать профессию, участвовать в честных выборах и обращаться в независимый суд, который защищает человека от несправедливости.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8887" y="2964065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меньшинств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Важным стало признание того, что права принадлежат каждому человеку, включая меньшинства. Это помогло сделать политическую мысль более внимательной к равенству и достоинству личности.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0775" y="3847887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ценность мира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человека стали языком международного общения: их обсуждали на заседаниях ООН, в законах и общественных дискуссиях, когда страны искали более справедливые правила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значения прав и свобод после 1945 года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что внимание к правам личности росло неравномерно, но особенно быстро после общественных протестов 1960–1970-х годов.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XX века защита прав стала не исключением, а одной из основ политики многих государств.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второй половины XX века.
</a:t>
            </a:r>
            <a:endParaRPr lang="en-US" sz="7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Социал-демократия и государство всеобщего благосостояния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69425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 детства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государства расширяли доступ к школе, университетам и профессиональной подготовке. Это помогало детям из разных семей получать образование и начинать жизнь с более равными возможностями.
</a:t>
            </a:r>
            <a:endParaRPr lang="en-US" sz="1157" dirty="0"/>
          </a:p>
        </p:txBody>
      </p:sp>
      <p:sp>
        <p:nvSpPr>
          <p:cNvPr id="10" name="Text 3"/>
          <p:cNvSpPr txBox="1"/>
          <p:nvPr/>
        </p:nvSpPr>
        <p:spPr>
          <a:xfrm>
            <a:off x="469375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в трудные времена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Пособия по безработице, пенсии и другие выплаты снижали риск бедности. Такая система помогала переживать кризисы и делала общество более устойчивым к экономическим потрясениям.
</a:t>
            </a:r>
            <a:endParaRPr lang="en-US" sz="1157" dirty="0"/>
          </a:p>
        </p:txBody>
      </p:sp>
      <p:sp>
        <p:nvSpPr>
          <p:cNvPr id="11" name="Text 4"/>
          <p:cNvSpPr txBox="1"/>
          <p:nvPr/>
        </p:nvSpPr>
        <p:spPr>
          <a:xfrm>
            <a:off x="4820849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здоровье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Важной частью модели стала медицина, доступная широким слоям населения. Благодаря этому помощь при болезни или травме не зависела только от личных доходов человека и его семьи.
</a:t>
            </a:r>
            <a:endParaRPr lang="en-US" sz="1157" dirty="0"/>
          </a:p>
        </p:txBody>
      </p:sp>
      <p:sp>
        <p:nvSpPr>
          <p:cNvPr id="12" name="Text 5"/>
          <p:cNvSpPr txBox="1"/>
          <p:nvPr/>
        </p:nvSpPr>
        <p:spPr>
          <a:xfrm>
            <a:off x="4822900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европейских стран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заметно эта политика развивалась в Швеции, Великобритании, Германии и других странах Западной Европы. Там её связывали с идеей справедливого и защищённого общества.
</a:t>
            </a:r>
            <a:endParaRPr lang="en-US" sz="11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менялись политические идеи в обществе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события второй половины XX века постепенно меняли взгляды людей на власть и общество.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84828"/>
            <a:ext cx="202200" cy="202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84828"/>
            <a:ext cx="202200" cy="20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4627" y="3197877"/>
            <a:ext cx="189000" cy="216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351" y="3224998"/>
            <a:ext cx="202200" cy="16176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Консервативный поворот 1970–1980-х годов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трудности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Инфляция, безработица и замедление роста заставили многих людей сомневаться в том, что государство может решать все проблемы. Возник спрос на более жёсткую и экономную политику.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Консерваторы подчеркивали, что граждане и бизнес должны больше полагаться на собственные силы. Государству отводилась роль не главного управляющего, а скорее охранителя правил.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Тэтчер и Рейган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ограниченного вмешательства особенно связаны с курсом Маргарет Тэтчер в Великобритании и Рональда Рейгана в США. Их политика стала символом поворота к рынку.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экономическая линия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Консервативный поворот изменил отношение к налогам, государственным расходам и роли частной инициативы. Во многих странах сильнее поверили в рынок как главный механизм развития.
</a:t>
            </a:r>
            <a:endParaRPr lang="en-US" sz="104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11563"/>
            <a:ext cx="9144000" cy="2428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капитализма и новые левые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6125" y="106367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Студенческий протест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1960-е годы студенты во многих странах выходили на митинги и демонстрации. Они выступали против войны, несправедливости и решений властей, которые казались им слишком жёсткими.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43668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темы борьбы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левые говорили не только о бедности и неравенстве, но и о свободе личности, правах молодёжи и участии граждан в общественной жизни. Это делало их выступления шире прежних лозунгов.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1121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без границ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внимания оказались права женщин, борьба с дискриминацией и требование равных возможностей. Политическая мысль стала учитывать не только экономику, но и повседневную справедливость.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7876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общество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Протесты и дискуссии заставили многие страны внимательнее относиться к свободе слова, гражданским правам и участию людей в принятии решений. Идеи перемен вошли в широкую общественную повестку.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46397" y="919100"/>
            <a:ext cx="6051406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и их влияние на политические идеи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вехи второй половины XX века показали, как мировые события меняли представления о правах, свободе, государстве и экономике.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политическая мысль всё сильнее реагировала на кризисы, протесты и смену режимов, а в центре внимания оказались права человека и демократические реформы.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 XX века
</a:t>
            </a:r>
            <a:endParaRPr lang="en-US" sz="7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Деколонизация и новые голоса Азии и Африки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1945–1950-е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многие колонии начали путь к независимости. Новые государства искали собственные модели развития, не копируя полностью европейский опыт.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300355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1960-е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Азии и Африке один за другим появлялись независимые государства. Их лидеры соединяли национальные традиции с модернизацией и идеями социальной справедливости.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57371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XX века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новых стран стал важной частью мировой политической мысли. Обсуждать стали не только свободу и рынок, но и развитие, равенство и право народов на самостоятельный выбор.
</a:t>
            </a:r>
            <a:endParaRPr lang="en-US" sz="10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политической мысли к 1990-м годам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века политические идеи охватывали уже не только устройство власти, но и качество жизни, безопасность, экологию и равные возможности.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Лидировали права человека и демократия, а экологические и мирные темы заметно усилились, отражая новые тревоги общества.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ключевых тем второй половины XX века
</a:t>
            </a:r>
            <a:endParaRPr lang="en-US" sz="7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7479" y="0"/>
            <a:ext cx="473664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6200" y="270000"/>
            <a:ext cx="38475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Феминизм и борьба за равные права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50580" y="2311532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образованию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уделялось праву девушек и женщин учиться, получать профессию и строить карьеру наравне с мужчинами.
</a:t>
            </a:r>
            <a:endParaRPr lang="en-US" sz="1094" dirty="0"/>
          </a:p>
        </p:txBody>
      </p:sp>
      <p:sp>
        <p:nvSpPr>
          <p:cNvPr id="11" name="Text 3"/>
          <p:cNvSpPr txBox="1"/>
          <p:nvPr/>
        </p:nvSpPr>
        <p:spPr>
          <a:xfrm>
            <a:off x="450580" y="3199856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Политическое участие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всё активнее входили в парламенты, общественные организации и редакции СМИ, меняя привычное представление о политике.
</a:t>
            </a:r>
            <a:endParaRPr lang="en-US" sz="1094" dirty="0"/>
          </a:p>
        </p:txBody>
      </p:sp>
      <p:sp>
        <p:nvSpPr>
          <p:cNvPr id="12" name="Text 4"/>
          <p:cNvSpPr txBox="1"/>
          <p:nvPr/>
        </p:nvSpPr>
        <p:spPr>
          <a:xfrm>
            <a:off x="450580" y="1423200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Равная оплата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Феминистское движение добивалось одинаковой оплаты за равный труд и выступало против скрытой дискриминации на работе и в профессии.
</a:t>
            </a:r>
            <a:endParaRPr lang="en-US" sz="1094" dirty="0"/>
          </a:p>
        </p:txBody>
      </p:sp>
      <p:sp>
        <p:nvSpPr>
          <p:cNvPr id="13" name="Text 5"/>
          <p:cNvSpPr txBox="1"/>
          <p:nvPr/>
        </p:nvSpPr>
        <p:spPr>
          <a:xfrm>
            <a:off x="450580" y="4088183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идея справедливости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равные возможности стали рассматриваться как важная часть справедливого общества, а не как частное требование отдельных групп.
</a:t>
            </a:r>
            <a:endParaRPr lang="en-US" sz="109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проблемы к реформе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общественные движения второй половины XX века добивались изменений в законах и нормах.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719065"/>
            <a:ext cx="324900" cy="2599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9067" y="1704625"/>
            <a:ext cx="324900" cy="28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158" y="1686575"/>
            <a:ext cx="324900" cy="32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7233" y="1686575"/>
            <a:ext cx="324900" cy="32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как новая политическая тема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рост сделал проблему грязного воздуха заметной для городов. Вопросы здоровья людей и качества жизни постепенно вошли в политические программы.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459081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рек и озёр показало, что экология касается не только природы, но и повседневных нужд людей — питья, питания и безопасности.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4648162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 рост потребления ресурсов вызвали появление движений за охрану природы. Они требовали бережного отношения к окружающей среде.
</a:t>
            </a:r>
            <a:endParaRPr lang="en-US" sz="1057" dirty="0"/>
          </a:p>
        </p:txBody>
      </p:sp>
      <p:sp>
        <p:nvSpPr>
          <p:cNvPr id="11" name="Text 5"/>
          <p:cNvSpPr txBox="1"/>
          <p:nvPr/>
        </p:nvSpPr>
        <p:spPr>
          <a:xfrm>
            <a:off x="6837243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аварий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ядерных аварий усилила страх перед технологическими угрозами. Экологическая тема стала связана не только с природой, но и с безопасностью общества.
</a:t>
            </a:r>
            <a:endParaRPr lang="en-US" sz="10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4359" y="0"/>
            <a:ext cx="322808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54741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тоталитарных режимов и новый взгляд на свободу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08887" y="1196412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перемен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Берлинской стены стало знаком конца разделённой Европы и показало, что старые политические барьеры могут исчезать под давлением общества.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8887" y="2080242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системы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1989 года многие страны Восточной Европы начали переход к более открытой политической жизни, где важны выборы, партии и общественная дискуссия.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8887" y="2964065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внимания оказались независимые СМИ, право на критику власти и возможность граждан открыто участвовать в политике без страха преследования.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0775" y="3847887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для мира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1989–1991 годов укрепили представление о том, что свобода и участие граждан важнее жёсткого контроля и идеологической закрытости.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004434"/>
            <a:ext cx="4794300" cy="13043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и их практические последствия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 политические идеи превращались в конкретные законы, реформы и новые общественные нормы.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идеи стали измеряться не лозунгами, а реальными изменениями в жизни людей: от прав и выборов до социальной защиты и охраны природы.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второй половины XX века
</a:t>
            </a:r>
            <a:endParaRPr lang="en-US" sz="7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мировая политика всё чаще строилась вокруг уважения к личности, свободе и равным возможностям, а не только вокруг борьбы идеологий.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1948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6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 этого года права человека стали международным ориентиром
</a:t>
            </a:r>
            <a:endParaRPr lang="en-US" sz="2426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Всеобщая декларация прав человека (1948); материалы школьного курса истории XX века
</a:t>
            </a:r>
            <a:endParaRPr lang="en-US" sz="7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к концу XX века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века политическая мысль стала менее жёсткой и более человечной: рядом с демократией и свободой утвердились идеи социальной защиты, равенства и ответственности за будущее общества.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2026-06-01T05:10:39Z</dcterms:created>
  <dcterms:modified xsi:type="dcterms:W3CDTF">2026-06-01T05:10:39Z</dcterms:modified>
</cp:coreProperties>
</file>