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 will noch etwas wiederholen?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немецкий язык: коротко, дружелюбно, уверенно.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повторение так важно в 3 классе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помогает детям быстрее узнавать буквы, звуки и знакомые слова. Короткие ответы, ясные примеры и частая тренировка делают немецкий язык понятнее и спокойнее перед новой темой.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из темы урока и её прямой перевод на русский язык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сразу приглашает весь класс к доброжелательному повторению.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короткая реплика уже задаёт спокойный и понятный старт урока.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урока учитель задаёт короткий вопрос, а дети спокойно вспоминают знакомые слова. Так класс входит в работу без спешки и лишнего волнения.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минут повторения работают как разминка для памяти и внимания. Ребёнок слышит знакомое, отвечает увереннее и легче переключается на новый материал.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как спокойный старт урока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25" y="1671170"/>
            <a:ext cx="431700" cy="34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088" y="1630850"/>
            <a:ext cx="319500" cy="42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3994" y="1630850"/>
            <a:ext cx="42600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4977" y="3382750"/>
            <a:ext cx="426000" cy="42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7923" y="3423070"/>
            <a:ext cx="431700" cy="345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повторяют на уроках немецкого в 3 классе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повторяют буквы, звучание слов и чтение вслух. Это помогает не спотыкаться на знакомых словах и увереннее произносить их в ответе.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51550" y="1713950"/>
            <a:ext cx="1759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и звуки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32763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часто нужны в коротких заданиях и вопросах. Их повторяют, чтобы быстро узнавать и называть без долгой паузы и подсказки.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4827" y="1713950"/>
            <a:ext cx="19581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 числа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29919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легко запоминаются через повторение и сравнение. Они часто встречаются в описаниях предметов, картинок и простых упражнений.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631976" y="17139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признаки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690902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возвращаются к готовым фразам и типичным ошибкам. Так дети слышат правильный вариант ещё раз и читают знакомые слова вслух.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992959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1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и исправление ошибок
</a:t>
            </a:r>
            <a:endParaRPr lang="en-US" sz="1381" dirty="0"/>
          </a:p>
        </p:txBody>
      </p:sp>
      <p:sp>
        <p:nvSpPr>
          <p:cNvPr id="19" name="Text 10"/>
          <p:cNvSpPr txBox="1"/>
          <p:nvPr/>
        </p:nvSpPr>
        <p:spPr>
          <a:xfrm>
            <a:off x="1806698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 приветствия, школьные предметы, дни недели и ответы о себе. Эти слова особенно полезны, потому что встречаются на каждом уроке.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08755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темы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привычный ход работы на уроке немецкого языка в 3 классе.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короткое повторение на уроке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отвечают смелее после повторения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ответ, пусть совсем маленький, быстро добавляет уверенности. После него следующий вопрос уже не кажется страшным, а наоборот — знакомым.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вопрос легче услышать, запомнить и повторить. Когда не нужно долго строить фразу, говорить вслух решаются даже самые осторожные ученики.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слова снимают напряжение: ребёнок уже понимает, о чём идёт речь, и не пугается длинного объяснения. Ответ становится короче и проще.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Поднятая рука, открытая тетрадь и взгляд на учителя показывают, что ребёнок готов слушать и отвечать. В классе в этот момент особенно важны тишина и порядок.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Спокойные лица и собранные позы помогают всем сосредоточиться. Доброжелательная атмосфера делает повторение не проверкой «на страх», а обычной частью урока.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внимания на уроке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чаще всего встречаются при повторении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Дети путают похожие слова, которые звучат почти одинаково. Тогда нужно ещё раз услышать разницу и прочитать слово медленно, по слогам.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Иногда ответ начинается слишком тихо или вовсе теряется в середине. Небольшая подсказка помогает снова собрать фразу и сказать её до конца.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Ошибки в произношении тоже встречаются часто. Их легче заметить и убрать именно во время повторения, когда материал уже знаком и не пугает.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немецком языке ученики нередко забывают артикль или переставляют слова. Повторение даёт возможность услышать правильный порядок ещё раз и исправиться спокойно.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первого узнавания слова до уверенного использования в новом задании.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слово или правило уже запомнилось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63" y="1640600"/>
            <a:ext cx="426000" cy="4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788" y="1680920"/>
            <a:ext cx="431700" cy="34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6363" y="1680920"/>
            <a:ext cx="431700" cy="34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7775" y="3302100"/>
            <a:ext cx="26625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6450" y="3302091"/>
            <a:ext cx="372750" cy="42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62813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помогают быстро увидеть слово, услышать его и сразу назвать по памяти. Ребёнок не успевает заскучать: задание короткое, понятное и словно превращается в маленькую языковую игру.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05403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24388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«цепочка слов» каждый следующий ответ связан с предыдущим. Дети слушают внимательнее, потому что нужно не только вспомнить слово, но и вовремя подхватить ход игры.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15613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слов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85962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Хоровой ответ снимает напряжение: говорить вместе с классом проще, чем одному. Ритм, чёткое произношение и общий темп делают повторение живым и помогают запомнить слова увереннее.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57718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Хоровой ответ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1944650" y="37612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Мини-викторина добавляет лёгкое соревнование и вызывает интерес. Вопросы короткие, ответ можно дать быстро, а удачная попытка радует ребёнка и поддерживает внимание до конца упражнения.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2435875" y="33021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Мини-викторина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706575" y="3761241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 быстрое узнавание тренируют память и реакцию. Ученику нужно сразу найти знакомое слово, не теряя темп, поэтому повторение становится активным и почти незаметно для усталости.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5197800" y="3302091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узнавание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формы повторения для 3 класса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парной работе каждый ребёнок получает больше времени на речь, чем при ответе перед всем классом. Сначала один задаёт вопрос, потом слушает ответ и проверяет себя по знакомой модели.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ученики меняются ролями, нужные слова звучат дважды и лучше запоминаются. Такая форма учит не перебивать, внимательно слушать собеседника и спокойно говорить по-немецки без лишнего волнения.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 паре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Приветствия, числа и цвета встречаются на уроках очень часто, поэтому их полезно повторять в начале занятия. Эти слова дают ребёнку быстрый и уверенный старт в разговоре.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Особенно важно возвращаться к словам, которые уже были в учебнике раньше. Частое повторение помогает не путать похожие формы и спокойно узнавать знакомое слово среди новых.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Названия школьных принадлежностей, дней недели и простых действий нужны для многих заданий. Если они хорошо запомнены, ребёнок легче понимает вопрос и быстрее находит правильный ответ.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особенно важно держать в памяти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 поддержать ученика и помочь ему вспомнить нужное слово без стресса.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ответ пока не получается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Для младших школьников особенно важно ощущать поддержку класса. Тогда повторение воспринимается не как проверка, а как дружелюбная тренировка, где можно учиться смелости шаг за шагом.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Улыбка и уважение к любому ответу делают урок безопасным. Если ребёнок ошибся, он не выпадает из работы, а получает шанс исправиться и попробовать снова.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Спокойный тон учителя помогает детям не бояться ошибки и не торопиться с ответом. В такой обстановке даже тихий ученик чувствует, что его слушают внимательно и доброжелательно.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Доброжелательная атмосфера на уроке повторения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успех ученика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поднимает руку и отвечает без подсказки. В этот момент видно, что знакомое слово уже не пугает, а помогает говорить увереннее. Такой маленький успех часто становится для ученика самым заметным на уроке.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ответ приносит радость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правильного ответа ученик словно делает внутренний шаг вперёд. Он чувствует, что повторение не прошло зря, и с удовольствием смотрит на учителя. Даже короткая похвала делает этот момент особенно тёплым.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это уже знаю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повторение соединяется с новой темой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возвращает детей к словам и фразам, которые уже встречались на прошлых уроках. Это помогает вспомнить базу и настроиться на работу.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знакомое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произносит знакомый материал вслух и слышит правильную форму ещё раз. Так старое знание становится активным, а не просто лежит в памяти.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короткий ответ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уже известной теме добавляется одно новое слово, правило или образец фразы. Ребёнку легче понять его, потому что рядом есть знакомая опора.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новый элемент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соединяется со старым и запоминается прочнее. Урок идёт дальше без резкого скачка, а дети видят, как знания растут шаг за шагом.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связь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повторение помогает мягко перейти от приветствия к новой теме.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маршрут урока немецкого языка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повторения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Крепкая память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повторения слово уже не кажется новым и чужим. Оно легче вспоминается в следующий раз, потому что ребёнок не просто услышал его, а успел сказать и использовать в речи.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 речи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получился, ребёнок говорит смелее и уже не так боится класса. Уверенность растёт особенно быстро, когда ученик слышит, что произнёс слово правильно и понятным голосом.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 новому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повторения следующий материал воспринимается спокойнее. Старые знания работают как опора, поэтому новое слово или правило не пугает, а вызывает любопытство и желание попробовать.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слушание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учит слушать вопрос до конца и замечать знакомые слова. Это полезно не только для ответа, но и для понимания новой темы, когда нужно уловить важную деталь.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Wer will noch etwas wiederholen? зовёт детей вспомнить изученное, ответить смелее и почувствовать успех. Повторение делает урок немецкого языка спокойнее, понятнее и заметно дружелюбнее.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Wer will noch etwas wiederholen?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2026-05-25T03:08:32Z</dcterms:created>
  <dcterms:modified xsi:type="dcterms:W3CDTF">2026-05-25T03:08:32Z</dcterms:modified>
</cp:coreProperties>
</file>