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 «Ты и вы»: как одно местоимение меняет смысл разговора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местоимение в стихах Пушкина раскрывает уважение, близость и тонкость речи.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пушкинскую эпоху обращение было важной частью воспитания: «вы» выражало почтение, а «ты» допускалось только в близком кругу и при особой доверительности.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XIX веке выбирали между «ты» и «вы»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 зачем Пушкин обращается к этой теме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 строит развёрнутый сюжет, а сосредотачивается на одном речевом выборе, который сразу выявляет характер отношений между людьми и их внутреннюю дистанцию.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относится к зрелому периоду творчества Пушкина и показывает его интерес к живой разговорной речи и точному наблюдению за повседневным общением.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кратком тексте особенно заметно мастерство Пушкина: он превращает обычную форму обращения в важную художественную деталь и глубокую мысль.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стихотворения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обращение становится знаком доверия, уважения или, наоборот, неловкой фамильярности, если оно выбрано неуместно.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показывает, что общение между людьми строится не только на словах, но и на том, какую форму обращения они выбирают.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«Ты» и «вы» звучат по-разному в зависимости от близости, ситуации и тона разговора, поэтому одно слово может менять смысл реплики.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 связана с тонким различием между близостью и дистанцией, которое чувствуется даже в одном местоимении.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Светское общение в пушкинскую эпоху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дворянском доме разговор вели спокойно и сдержанно, внимательно выбирая слова. В такой обстановке важны были не только содержание беседы, но и манеры, жесты, интонация, поэтому интерьер гостиной хорошо передаёт настроение стихотворения.
</a:t>
            </a:r>
            <a:endParaRPr lang="en-US" sz="2111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Гостиная, где слышен тихий разговор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в пушкинское время нередко заменяло личный разговор и тоже требовало вежливости. Оно помогает представить, как человек обдумывает каждое обращение и старается не нарушить границы собеседника.
</a:t>
            </a:r>
            <a:endParaRPr lang="en-US" sz="2275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как знак внимания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беседы двух людей позволяет показать напряжённый выбор между «ты» и «вы». Такой образ помогает увидеть, как вежливость, осторожность и доверие проявляются в самом обычном разговоре.
</a:t>
            </a:r>
            <a:endParaRPr lang="en-US" sz="2268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 собеседников в светском кругу
</a:t>
            </a:r>
            <a:endParaRPr lang="en-US" sz="264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995" y="2985284"/>
            <a:ext cx="835200" cy="6681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4462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24479" y="6638231"/>
            <a:ext cx="808200" cy="80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форма «ты»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«Ты» обычно звучит между людьми, которые хорошо знают друг друга. Оно передаёт доверие, открытость и ощущение, что собеседники находятся на равных.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обращения часто связана с дружбой, лаской и тёплым отношением. В ней чувствуется личная вовлечённость и отсутствие лишней формальности.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Теплота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близком кругу «ты» делает речь естественной и непринуждённой. Такое обращение помогает говорить свободнее и не создавать искусственной дистанции.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близости нет, «ты» может прозвучать слишком прямо, грубо или даже обидно. Тогда оно нарушает нормы общения и воспринимается как неуважение.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резкости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форма «вы»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«вы» подчёркивает уважение к собеседнику и помогает сохранить в разговоре вежливый, спокойный тон без лишней фамильярности.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особенно уместна при общении с незнакомыми, старшими или официально значимыми людьми, потому что показывает признание их достоинства и личных границ.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Пушкина «вы» не звучит холодно: наоборот, это знак такта, воспитанности и умения говорить деликатно.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обращение в разных жизненных ситуациях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выбор формы обращения зависит от отношений между людьми и обстановки разговора.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обращения становятся главным предметом наблюдения в стихотворении.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А. С. Пушкина «Ты и вы»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сосредотачивает внимание на двух формах обращения, потому что именно они показывают, как меняются отношения между людьми и тон разговора.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текста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Лаконичность текста делает его особенно выразительным и легко запоминающимся, потому что важная мысль передана без длинных описаний и сложных образов.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произведения прост и точен: обычные слова используются так, что разговорная ситуация превращается в глубокое по смыслу наблюдение.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«ты» и «вы» создаёт чёткий смысловой контраст и помогает понять, как по-разному может звучать одно и то же обращение.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построено очень кратко: Пушкин говорит мало, но каждая строка сразу ведёт к главной мысли и не отвлекает лишними подробностями.
</a:t>
            </a:r>
            <a:endParaRPr lang="en-US" sz="2500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428471"/>
            <a:ext cx="9042900" cy="363045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А. С. Пушкина «Ты и вы»; нормы русского речевого этикета XIX века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обращения «ты» и «вы»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форма обращения влияет на смысл разговора и отношение между людьми.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обращения определяется не только грамматикой, но и ситуацией общения, возрастом собеседника и степенью близости.
</a:t>
            </a:r>
            <a:endParaRPr lang="en-US" sz="4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Скрытый смысл простого выбора слов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коротким разговором у Пушкина стоит важная мысль: форма обращения показывает, как люди относятся друг к другу, и помогает сохранить достоинство собеседника.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может приблизить людей, если между ними есть доверие, или, наоборот, удержать нужную дистанцию там, где требуется осторожность и такт.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стихотворение говорит не только о языке, но и о культуре поведения: вежливость проявляется в точном выборе слов и уважении к другому человеку.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5730" y="2869267"/>
            <a:ext cx="664200" cy="53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5730" y="5988667"/>
            <a:ext cx="664200" cy="531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630380" y="2827747"/>
            <a:ext cx="537600" cy="614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591980" y="5947147"/>
            <a:ext cx="614400" cy="614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понятно семиклассникам
</a:t>
            </a:r>
            <a:endParaRPr lang="en-US" sz="4500" dirty="0"/>
          </a:p>
        </p:txBody>
      </p:sp>
      <p:sp>
        <p:nvSpPr>
          <p:cNvPr id="13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уроках, переменах и в переписке тоже нужно выбирать, как обратиться к человеку, чтобы не показаться грубым или слишком фамильярным.
</a:t>
            </a:r>
            <a:endParaRPr lang="en-US" sz="2300" dirty="0"/>
          </a:p>
        </p:txBody>
      </p:sp>
      <p:sp>
        <p:nvSpPr>
          <p:cNvPr id="15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общение
</a:t>
            </a:r>
            <a:endParaRPr lang="en-US" sz="2800" dirty="0"/>
          </a:p>
        </p:txBody>
      </p:sp>
      <p:sp>
        <p:nvSpPr>
          <p:cNvPr id="16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близкими одноклассниками и друзьями чаще звучит «ты», потому что оно передаёт доверие, простоту общения и чувство равенства.
</a:t>
            </a:r>
            <a:endParaRPr lang="en-US" sz="2300" dirty="0"/>
          </a:p>
        </p:txBody>
      </p:sp>
      <p:sp>
        <p:nvSpPr>
          <p:cNvPr id="17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 друзьями
</a:t>
            </a:r>
            <a:endParaRPr lang="en-US" sz="2600" dirty="0"/>
          </a:p>
        </p:txBody>
      </p:sp>
      <p:sp>
        <p:nvSpPr>
          <p:cNvPr id="18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учителями, родителями и незнакомыми людьми обычно уместно «вы», потому что оно выражает уважение, вежливость и соблюдение границ.
</a:t>
            </a:r>
            <a:endParaRPr lang="en-US" sz="2300" dirty="0"/>
          </a:p>
        </p:txBody>
      </p:sp>
      <p:sp>
        <p:nvSpPr>
          <p:cNvPr id="19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 взрослым
</a:t>
            </a:r>
            <a:endParaRPr lang="en-US" sz="2800" dirty="0"/>
          </a:p>
        </p:txBody>
      </p:sp>
      <p:sp>
        <p:nvSpPr>
          <p:cNvPr id="20" name="Text 8"/>
          <p:cNvSpPr txBox="1"/>
          <p:nvPr/>
        </p:nvSpPr>
        <p:spPr>
          <a:xfrm>
            <a:off x="9473975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сообщениях и письмах смысл форм обращения остаётся важным: по нему легко понять тон разговора, настроение и степень официальности общения.
</a:t>
            </a:r>
            <a:endParaRPr lang="en-US" sz="2300" dirty="0"/>
          </a:p>
        </p:txBody>
      </p:sp>
      <p:sp>
        <p:nvSpPr>
          <p:cNvPr id="21" name="Text 9"/>
          <p:cNvSpPr txBox="1"/>
          <p:nvPr/>
        </p:nvSpPr>
        <p:spPr>
          <a:xfrm>
            <a:off x="1063587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переписка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содержанию стихотворения А. С. Пушкина «Ты и вы»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смыслы соединяются в стихотворении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только выбор формы обращения, но и напряжение между теплотой общения и необходимостью соблюдать меру.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связан с уважительным отношением к человеку: именно оно определяет, будет ли речь доверительной, сдержанной или слишком простой.
</a:t>
            </a:r>
            <a:endParaRPr lang="en-US" sz="4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Пушкина: простота и точность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нет длинных описаний и сложных образов. Короткие фразы помогают сразу увидеть главную идею: одно обращение меняет тон разговора.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берёт обычные слова, но соединяет их так, что они звучат особенно выразительно. Простота здесь не бедность, а точность и ясность мысли.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текст легко запоминается. Он показывает, что настоящая поэзия может быть очень краткой, если каждое слово выбрано внимательно и точно.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интонации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слышал, как люди говорят в повседневной жизни, и точно передавал оттенки речи. Его интересовала не только красота слова, но и его живое звучание.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детали в поэзии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обычных разговорных наблюдений он создавал глубокую мысль. Поэтому даже короткое стихотворение может рассказать о человеке, его характере и отношениях с другими.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живая разговорная речь
</a:t>
            </a:r>
            <a:endParaRPr lang="en-US" sz="423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идеи для анализа произведения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идея состоит в том, что форма обращения сразу показывает, на каком расстоянии находятся люди: близком, официальном или подчёркнуто уважительном.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идея в том, что вежливость не делает речь холодной, а близость не обязательно звучит грубо. Всё зависит от ситуации и интонации.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идея связана с внутренней культурой человека: по выбору слов видно, умеет ли он уважать собеседника и чувствовать меру в общении.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А. С. Пушкина «Ты и вы»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«ты» и «вы» по смысловым признакам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у каждой формы есть своя сфера уместности и свой эмоциональный тон.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«Ты» сильнее связано с близостью и эмоциональностью, а «вы» — с уважением и официальной дистанцией; именно это создаёт художественный контраст.
</a:t>
            </a:r>
            <a:endParaRPr lang="en-US" sz="4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стихотворения для чтения и жизни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читателя важно увидеть, как маленький текст может нести большую мысль. Краткость здесь не упрощает смысл, а делает его особенно сильным.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замечать оттенки речи: иногда одно местоимение меняет не только тон разговора, но и отношение собеседников друг к другу.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помогает понять, что уважение выражается не только поступками, но и словами. Точная речь делает общение более бережным и осмысленным.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актуальна и сегодня: в школе, дома и в переписке мы каждый день выбираем, говорить ли «ты» или «вы».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одного слова — выбор отношения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Пушкина «Ты и вы» одно местоимение становится знаком доверия, уважения и меры в общении. Краткий текст напоминает: культура речи начинается с внимания к собеседнику.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2026-05-22T12:07:41Z</dcterms:created>
  <dcterms:modified xsi:type="dcterms:W3CDTF">2026-05-22T12:07:41Z</dcterms:modified>
</cp:coreProperties>
</file>