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Much, many, (a) little, (a) few: слова количества в английском языке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слова количества без ошибок и 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слова количества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точно говорить о количестве, нехватке и достатке. Важно быстро понять, что существительное можно посчитать поштучно или только измерить: от этого зависит выбор much, many, a little или a few.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Much: «много» с неисчисляемыми существительными
</a:t>
            </a:r>
            <a:endParaRPr lang="en-US" sz="2417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much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употребляется с существительными, которые нельзя посчитать по одному: water, milk, time, money, homework. Оно показывает большое количество без отдельных единиц.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устойчивые пары: much water, much sugar, much time, much homework. Они часто встречаются в школьных текстах и простых бытовых диалогах.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much встречается в вопросах и отрицаниях: How much time do you have? I don’t have much money. В таких предложениях форма звучит особенно естественно.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разговорной речи much в утверждениях используется реже. Вместо него часто говорят a lot of, когда хотят подчеркнуть большое количество более свободно и естественно.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 нельзя разделить на отдельные штуки, выбирают much. Ошибка обычно связана не со смыслом слова, а с тем, что существительное оказалось неисчисляемым.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581802" y="1200092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для счётных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употребляется с исчисляемыми существительными во множественном числе: students, books, pens, friends, lessons, questions. Такие слова можно пересчитать по одному.
</a:t>
            </a:r>
            <a:endParaRPr lang="en-US" sz="1124" dirty="0"/>
          </a:p>
        </p:txBody>
      </p:sp>
      <p:sp>
        <p:nvSpPr>
          <p:cNvPr id="12" name="Text 2"/>
          <p:cNvSpPr txBox="1"/>
          <p:nvPr/>
        </p:nvSpPr>
        <p:spPr>
          <a:xfrm>
            <a:off x="3581802" y="1939555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many встречается в вопросах и отрицаниях: How many lessons do we have today? We don’t have many tests this month. Это очень типичный школьный контекст.
</a:t>
            </a:r>
            <a:endParaRPr lang="en-US" sz="1124" dirty="0"/>
          </a:p>
        </p:txBody>
      </p:sp>
      <p:sp>
        <p:nvSpPr>
          <p:cNvPr id="13" name="Text 3"/>
          <p:cNvSpPr txBox="1"/>
          <p:nvPr/>
        </p:nvSpPr>
        <p:spPr>
          <a:xfrm>
            <a:off x="3581802" y="2679020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выражения many books, many students, many questions, many friends. Они помогают быстро строить правильные фразы в теме школы и общения.
</a:t>
            </a:r>
            <a:endParaRPr lang="en-US" sz="1176" dirty="0"/>
          </a:p>
        </p:txBody>
      </p:sp>
      <p:sp>
        <p:nvSpPr>
          <p:cNvPr id="14" name="Text 4"/>
          <p:cNvSpPr txBox="1"/>
          <p:nvPr/>
        </p:nvSpPr>
        <p:spPr>
          <a:xfrm>
            <a:off x="3581802" y="3418461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людях, предметах, заданиях или других отдельных объектах, обычно нужен many. Это удобная проверка перед тем, как выбрать слово количества.
</a:t>
            </a:r>
            <a:endParaRPr lang="en-US" sz="1148" dirty="0"/>
          </a:p>
        </p:txBody>
      </p:sp>
      <p:sp>
        <p:nvSpPr>
          <p:cNvPr id="15" name="Text 5"/>
          <p:cNvSpPr txBox="1"/>
          <p:nvPr/>
        </p:nvSpPr>
        <p:spPr>
          <a:xfrm>
            <a:off x="3581802" y="4157873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повседневной речью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часто появляется в разговорах о классе, расписании, друзьях и вещах вокруг нас. Поэтому это слово особенно важно для школьных упражнений и диалогов.
</a:t>
            </a:r>
            <a:endParaRPr lang="en-US" sz="1189" dirty="0"/>
          </a:p>
        </p:txBody>
      </p:sp>
      <p:sp>
        <p:nvSpPr>
          <p:cNvPr id="16" name="Text 6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Many: «много» с исчисляемыми существительными
</a:t>
            </a:r>
            <a:endParaRPr lang="en-US" sz="24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91828"/>
            <a:ext cx="4164900" cy="13168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many: основное различие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какое слово выбрать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связано с количеством без отдельных единиц, many — с предметами, которые можно пересчитать.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для среднего школьного уровня.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слова much и many встречаются чаще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слова чаще связываются с каждой формой в учебных и бытовых 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чаще связано с людьми и предметами, much — с временем, деньгами и другими неисчисляемыми понятиями.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частотность по тематическим словам: classroom, homework, shopping, family.
</a:t>
            </a:r>
            <a:endParaRPr lang="en-US" sz="12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little: «немного» с неисчисляемыми существительными
</a:t>
            </a:r>
            <a:endParaRPr lang="en-US" sz="2231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24425" y="118031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нужно a little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употребляется с неисчисляемыми существительными: a little milk, a little water, a little sugar, a little time. Оно показывает небольшое, но реальное количество.
</a:t>
            </a:r>
            <a:endParaRPr lang="en-US" sz="1474" dirty="0"/>
          </a:p>
        </p:txBody>
      </p:sp>
      <p:sp>
        <p:nvSpPr>
          <p:cNvPr id="11" name="Text 3"/>
          <p:cNvSpPr txBox="1"/>
          <p:nvPr/>
        </p:nvSpPr>
        <p:spPr>
          <a:xfrm>
            <a:off x="624425" y="189915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мягкого оттенка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означает не просто «чуть-чуть», а «немного, но достаточно». Поэтому a little звучит спокойнее и увереннее, чем форма без артикля.
</a:t>
            </a:r>
            <a:endParaRPr lang="en-US" sz="1474" dirty="0"/>
          </a:p>
        </p:txBody>
      </p:sp>
      <p:sp>
        <p:nvSpPr>
          <p:cNvPr id="12" name="Text 4"/>
          <p:cNvSpPr txBox="1"/>
          <p:nvPr/>
        </p:nvSpPr>
        <p:spPr>
          <a:xfrm>
            <a:off x="624425" y="2617989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посчитать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подходит для веществ, жидкостей, времени, денег и других слов, которые нельзя разделить на отдельные штуки. Именно тип существительного определяет выбор.
</a:t>
            </a:r>
            <a:endParaRPr lang="en-US" sz="1474" dirty="0"/>
          </a:p>
        </p:txBody>
      </p:sp>
      <p:sp>
        <p:nvSpPr>
          <p:cNvPr id="13" name="Text 5"/>
          <p:cNvSpPr txBox="1"/>
          <p:nvPr/>
        </p:nvSpPr>
        <p:spPr>
          <a:xfrm>
            <a:off x="624425" y="3336824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встречаются фразы a little water, a little milk, a little time. Такие сочетания легко использовать в ответах о еде, погоде и планах.
</a:t>
            </a:r>
            <a:endParaRPr lang="en-US" sz="1474" dirty="0"/>
          </a:p>
        </p:txBody>
      </p:sp>
      <p:sp>
        <p:nvSpPr>
          <p:cNvPr id="14" name="Text 6"/>
          <p:cNvSpPr txBox="1"/>
          <p:nvPr/>
        </p:nvSpPr>
        <p:spPr>
          <a:xfrm>
            <a:off x="624425" y="4055658"/>
            <a:ext cx="8202574" cy="599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4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от little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делает значение более положительным: количество небольшое, но оно есть. Без артикля little чаще передаёт нехватку и звучит менее мягко.
</a:t>
            </a:r>
            <a:endParaRPr lang="en-US" sz="14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few: «немного» с исчисляемыми существительными
</a:t>
            </a:r>
            <a:endParaRPr lang="en-US" sz="2441" dirty="0"/>
          </a:p>
        </p:txBody>
      </p:sp>
      <p:sp>
        <p:nvSpPr>
          <p:cNvPr id="10" name="Text 2"/>
          <p:cNvSpPr txBox="1"/>
          <p:nvPr/>
        </p:nvSpPr>
        <p:spPr>
          <a:xfrm>
            <a:off x="487263" y="129198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употребляется с исчисляемыми существительными во множественном числе: a few books, a few friends, a few apples, a few mistakes. По одному такое слово не используется.
</a:t>
            </a:r>
            <a:endParaRPr lang="en-US" sz="1403" dirty="0"/>
          </a:p>
        </p:txBody>
      </p:sp>
      <p:sp>
        <p:nvSpPr>
          <p:cNvPr id="11" name="Text 3"/>
          <p:cNvSpPr txBox="1"/>
          <p:nvPr/>
        </p:nvSpPr>
        <p:spPr>
          <a:xfrm>
            <a:off x="487263" y="250017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Небольшое, но не ноль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означает, что предметов немного, но они есть. Поэтому a few помогает говорить точнее, чем просто few, когда важно показать наличие.
</a:t>
            </a:r>
            <a:endParaRPr lang="en-US" sz="1419" dirty="0"/>
          </a:p>
        </p:txBody>
      </p:sp>
      <p:sp>
        <p:nvSpPr>
          <p:cNvPr id="12" name="Text 4"/>
          <p:cNvSpPr txBox="1"/>
          <p:nvPr/>
        </p:nvSpPr>
        <p:spPr>
          <a:xfrm>
            <a:off x="487263" y="3708378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на контрольной работе часто говорят a few exercises, a few classmates, a few days. Такие примеры легко связать с реальной школьной жизнью.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4800638" y="129198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часто подходит, когда нужно назвать небольшое число друзей, заданий или вещей. Оно звучит естественно и помогает не делать фразу слишком резкой.
</a:t>
            </a:r>
            <a:endParaRPr lang="en-US" sz="1403" dirty="0"/>
          </a:p>
        </p:txBody>
      </p:sp>
      <p:sp>
        <p:nvSpPr>
          <p:cNvPr id="14" name="Text 6"/>
          <p:cNvSpPr txBox="1"/>
          <p:nvPr/>
        </p:nvSpPr>
        <p:spPr>
          <a:xfrm>
            <a:off x="4800638" y="2500179"/>
            <a:ext cx="3852937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полезно для речи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делает высказывание конкретнее: не «мало вообще», а «несколько». Для ученика это удобный способ точно описать количество в знакомой ситуации.
</a:t>
            </a:r>
            <a:endParaRPr lang="en-US" sz="14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9871"/>
            <a:ext cx="4206300" cy="1329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и a few: сравнение по типу существительного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означают «немного», но относятся к разным типам существительных.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относится к объёму, a few — к числу; выбор зависит от того, можно ли посчитать существительное поштучно.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слов количества в английском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слово количества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типу существительного и смыслу предложения.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количестве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much и many звучат особенно естественно, потому что мы уточняем объём или число: How much milk? How many books? Так ученик сразу выбирает нужную форму.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без лишнего количества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эти слова помогают показать, чего не хватает: I don’t have much time, We don’t have many lessons today. Контекст делает фразу точной и краткой.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Утверждения с небольшим количеством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и a few чаще встречаются в сообщениях о том, что что-то есть, но немного: I have a little money, There are a few students in the classroom.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значение по-русски может передаваться разными английскими словами. Поэтому важно смотреть не только на перевод, но и на тип существительного и на цель предложения.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отрицания и утверждения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сочетания для запоминания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удобно учить группами: деньги и время, школа и класс, еда и напитки, друзья и ошибки.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 связки, которые регулярно встречаются в школьных и бытовых ситуациях: они быстрее закрепляют правило в речи.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урока; иллюстративная схема типичных сочетаний, без статистической выборки.
</a:t>
            </a:r>
            <a:endParaRPr lang="en-US" sz="12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домашнего задания слишком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на столе лежит heavy stack of worksheets, а в дневнике — ещё и project for tomorrow. Ученику хочется сказать: much homework. Такая фраза сразу передаёт, что задания занимают много времени и требуют серьёзной подготовки.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и несколько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проверочной работе ученик аккуратно написал ответы, но всё же допустил a few mistakes. Это важная деталь: ошибок немного, и работа в целом выполнена хорошо. Такое выражение часто звучит в комментариях учителя и в самооценке ученика.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Перемена, которой почти не осталось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звонка остаётся a little time, и весь класс торопится закончить разговор и убрать учебники. Здесь подчёркивается, что времени мало, но оно всё ещё есть. Именно такие ситуации помогают запомнить значение слова без перевода по частям.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варианты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тип существительного и выберите слово количества, которое грамматически подходит к нему.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не из-за значения слова, а из-за несоответствия между словом количества и типом существительного.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much, many, a little, a few в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артикля эти слова звучат строже и могут подчёркивать дефицит. Для школьника важно видеть, что смысл меняется даже при одном небольшом слове.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 английского языка о few/little и a few/a little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без артикля чаще передают нехватку, а не просто небольшое количество.
</a:t>
            </a:r>
            <a:endParaRPr lang="en-US" sz="5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с артиклем a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сравнение помогает увидеть не перевод, а оттенок смысла: наличие артикля делает выражение мягче и спокойнее.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 обычно смягчает значение, а форма без артикля сильнее подчёркивает нехватку или ограниченность.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грамматических форм по материалу урока; иллюстративная схема для сравнения оттенков значения.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примеры для запоминания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и сахар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sugar for tea удобно вспоминать дома, когда речь идёт о напитках и еде. Так слово much связывается с неисчисляемым существительным и привычной повседневной ситуацией.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rain today помогает описать погоду точно и коротко. Это выражение показывает, что дождь есть, но его немного, и для неисчисляемого существительного подходит именно a little.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classmates in the room — хороший пример для школьной среды. Людей можно посчитать по одному, поэтому здесь нужен many, а не much, даже если их действительно много.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в телефоне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photos on the phone легко представить на экране смартфона. Фото можно пересчитать, поэтому используется a few, а не a little; смысл остаётся понятным и естественным.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собственной фразы перед ответом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much, many, a little или a few без лишних ошибок.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опорная таблица по теме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таблица помогает быстро сопоставить значение слова, тип существительного и пример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тип существительного, выбор слова количества становится быстрым и почти автоматическим.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 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выбор зависит от существительного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 a little относятся к неисчисляемым существительным, many и a few — к исчисляемым во множественном числе. Умение различать эти пары делает речь точнее, грамотнее и естественнее.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2026-05-31T10:03:02Z</dcterms:created>
  <dcterms:modified xsi:type="dcterms:W3CDTF">2026-05-31T10:03:02Z</dcterms:modified>
</cp:coreProperties>
</file>