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растений: ключевые темы и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размножения без семян, важный для природы и сельского хозяйства.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у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размножаться половым и бесполым путём. Вегетативное размножение помогает выживать в сложных условиях природы, восстанавливаться после повреждений и сохранять уникальные сорта.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вегетативное размножение?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 образования новых растений из частей корней, стеблей или листьев без участия семян и опыления.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растения являются генетическими копиями материнского организма, сохраняя все его признаки без изменений.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позволяет быстро увеличивать популяцию растений, особенно в стабильных условиях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00" y="1012467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2900" y="1012467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7200" y="1012467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1500" y="1012467"/>
            <a:ext cx="2006700" cy="155401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вегетативные органы растений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4899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пырея и аспарагуса корневища служат для быстрого распространения под землёй. Они дают начало новым побегам, которые прорастают на поверхности почвы.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4902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и их роль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25927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клубнями, где накапливаются запасы крахмала, обеспечивающие рост новых растений при прорастании.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25928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запасы питательных веществ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47370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лук образуют луковицы — плотные сочные основания, которые накапливают пищевые вещества и дают жизнь новым побегам.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7371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у луковичных растений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688701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использует длинные побеги — усы, на концах которых появляются миниатюрные растения, способные укореняться и расти самостоятельно.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688704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у земляники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нужен этот способ?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быстро увеличивать численность растений в отсутствие опылителей.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обеспечивает устойчивое и стабильное распространение растений на новых территориях.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переживать неблагоприятные условия, например засуху или повреждения после пожаров.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большие однородные группы — клоны, способные долгие годы сохранять свои свойства.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точно копируют материнское растение, что важно для культур с нужными качествами, такими как вкус или устойчивость к болезням.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структуры, например клубни картофеля, содержат запасы энергии, которые ускоряют развитие новых растений и повышают выживаемость.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органах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может происходить в любое время года и не зависит от активности насекомых, что повышает шансы на успешное размножение.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 сезона и опылителей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уязвимости метода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идентичность потомков ведёт к высокой уязвимости при распространении вирусных и грибковых заболеваний среди клонов.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не способствует появлению новых признаков, что уменьшает адаптивный потенциал в меняющихся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Растения-рекордсмены в вегетативном размножении
</a:t>
            </a:r>
            <a:endParaRPr lang="en-US" sz="248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сезон земляника способна сформировать до 20 новых кустов, распространяясь благодаря усам по всей грядке.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её многочисленные усы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создаёт клоновые массивы площадью до 40 гектаров, пользуясь корневыми отпрысками для восстановления и расширения.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рощи осины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Пырей за счёт мощных корневищ стремительно захватывает почву, образуя густые заросли в короткие сроки.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разрастание пырея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вегетативного размножения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методов размножения с примерами, временем и скоростью развития.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разные органы для адаптированного и быстрого размножения в разных условиях.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2020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побегами и усами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Ежевика и малина образуют новые кусты из отпрысков побегов, укореняющихся рядом с материнскими растениями.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выпускает длинные усы, на концах которых появляются молодые растения уже через несколько недель.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обеспечивает быстрое расширение и удержание территории в условиях конкуренции.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отпрыски: формирование целых лесов и зарослей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образует обширные рощи благодаря появлению новых побегов из почек на корнях. Такой способ размножения позволяет быстро заполнять вырубленные участки и восстанавливать лес после пожаров.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— мастер корневых отпрысков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шиповника создают плотные заросли кустарника, которые защищают почву от эрозии. После вырубки или повреждений эти растения активно разрастаются, поддерживая экосистему.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и его сила в обновлении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Клубни: запас энергии для роста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топинамбура содержат питательные вещества, позволяющие растению переживать засуху и холод. Они играют роль резервуара для восстановления и размножения.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Топинамбур и его жизненный запас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формируют клубни, где аккумулируется энергия для возобновления роста весной. Эти клубни обеспечивают устойчивость к холодам и длительную жизнеспособность растения.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и зимнее выживание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наполнены крахмалом, служащим источником энергии при прорастании новых растений. Этот способ обеспечивает быстрый старт роста весной после зимнего покоя.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подземные хранители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листьями: необычные примеры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краях листьев каланхоэ образуются мелкие розетки с корнями, которые легко отделяются и укореняются самостоятельно. Это позволяет быстро распространяться без семян.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Каланхоэ — питомник на листьях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бриофиллума по краям листьев формируются маленькие растеньица с корнями. Они отрываются и укореняются, обеспечивая новый способ размножения в домашних условиях и тропиках.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Бриофиллум и листовые потомки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Луковицы: компактные запасы и размножение
</a:t>
            </a:r>
            <a:endParaRPr lang="en-US" sz="284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Луковичные растения способны образовывать большое количество мелких дочерних луковиц, что позволяет увеличить количество растений всего за пару сезонов.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Дочерние луковицы — размножение внутри луковицы
</a:t>
            </a:r>
            <a:endParaRPr lang="en-US" sz="1303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используют размножение луковицами для быстрого распространения на участке. Это помогает поддерживать сорт и охватывать новые территории весной.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быстрый прирост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луковицы лука и чеснока содержат питательные резервы, необходимые для быстрого роста молодых растений при наступлении благоприятных условий.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— хранители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эффективность размножения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природных катаклизмов, таких как сильный ветер или пожар, растения с клубнями и луковицами восстанавливают популяции быстрее за счёт запасённой энергии и защищённости под землёй.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климатических зонах преимущество получают виды с подземными органами размножения, которые сохраняют жизнеспособность даже при низких температурах до наступления весны.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1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вегетативного размножения: последовательность
</a:t>
            </a:r>
            <a:endParaRPr lang="en-US" sz="231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внутрицикла роста новых особей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растений, использующих вегетативное размножение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и сборник статистики 2020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цветковых адаптировались к бесполому размножению, что повышает их выживаемость и распространённость в разнообразных экосистемах.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вегетативное размножение — ключевой механизм выживания у цветковых, менее распространённый у хвойных, что отражает биологические особенности.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выживание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оперативное увеличение популяций после экстремальных событий, поддерживая устойчивость вида и его численность.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Клоновые группы проявляют долгосрочную стабильность, сохраняют приспособительные признаки и играют важную роль в сохранении биоразнообразия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российских экосистем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сибирских лесах осина и берёза используют корневые отпрыски, образуя обширные рощи, которые быстро восстанавливаются после вырубок и пожаров, поддерживая природный баланс.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Разрастания осины и берёзы в Сибири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Центральной России сортовой картофель ежегодно размножают клубнями, что обеспечивает стабильный урожай и поддерживает устойчивость агроэкосистем региона.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 Центральной России: клубневое размножение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размножение: основа устойчивости растений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способствует быстрому восстановлению и сохранению разнообразия растений, играя ключевую роль в природных процессах и сельском хозяйстве.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2026-05-07T14:46:57Z</dcterms:created>
  <dcterms:modified xsi:type="dcterms:W3CDTF">2026-05-07T14:46:57Z</dcterms:modified>
</cp:coreProperties>
</file>