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ресурсы: значение, структура и проблемы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основа хозяйства, расселения и природного равновесия.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занимает лишь часть поверхности планеты, а пригодные для хозяйства земли ещё более редки. Именно поэтому плодородные почвы, размещение поселений и природная устойчивость территорий требуют особенно бережного отношения.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ограниченный ресурс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земельных ресурсов и земельного фонда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земли, которые уже используются человеком или потенциально могут быть вовлечены в хозяйственную деятельность. Их ценность определяется сочетанием природных свойств и степени освоенности территории.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фонд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относят земли сельскохозяйственного назначения, населённых пунктов, промышленности и транспорта, лесного и водного фонда, особо охраняемые территории и земли запаса.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участки дают продукцию, другие служат пространством для городов, дорог и предприятий, а третьи сохраняют природные экосистемы и выполняют защитные функции.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хозяйственная нагрузка, тем сильнее риск потери природных свойств земли. Поэтому одна и та же территория может иметь разную ценность для экономики и экологии.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категорий земель помогает планировать использование территории, избегать конфликтов интересов и распределять ресурсы между сельским хозяйством, строительством и охраной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категории земель преобладают в стране и для каких целей они используются.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территории России занята лесами, а наиболее ценные для земледелия площади сравнительно ограничены.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земельного фонда России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статистика и земельный учёт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 как главное качество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зависит от содержания гумуса, обеспеченности влагой, структуры почвы, её воздушного режима и набора минеральных веществ, доступных растениям.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гумуса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повышает способность почвы удерживать влагу и питательные вещества, улучшает её структуру и делает условия для роста растений более устойчивыми.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считаются самыми плодородными в России и мире, но их площадь ограничена, а формируются они очень медленно — на протяжении многих веков.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природных зонах состав и свойства почв сильно различаются: от тундровых и лесных до степных и горных, что влияет на специализацию хозяйства.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качество почвы во многом определяет урожайность, устойчивость сельского хозяйства и возможности рационального использования территории без её истощения.
</a:t>
            </a:r>
            <a:endParaRPr lang="en-US" sz="11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земли составляют небольшую часть суши и нуждаются в особенно бережном использовании.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Годных для устойчивого земледелия территорий немного; большая часть суши ограничена климатом, рельефом или влажностью.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распределение земель по хозяйственной ценности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типам земель суши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земли и продовольственная безопасность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Пашня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Пашня обеспечивает основную часть растительной продукции. От её площади и состояния зависят урожаи зерна, овощей и технических культур, а значит — стабильность продовольственного снабжения страны.
</a:t>
            </a:r>
            <a:endParaRPr lang="en-US" sz="968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Сенокосы и пастбища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угодья поддерживают кормовую базу животноводства. Их деградация быстро отражается на производстве молока, мяса и кормов, поэтому особенно важны режим выпаса и сохранение травостоя.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урожайности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удобрения, мелиорация и орошение помогают сохранять свойства почвы и компенсировать потери питательных веществ. Без этих мер земельный ресурс быстро истощается.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эрозии, переуплотнения и загрязнения позволяет сохранить продуктивность угодий на длительный срок. Это напрямую связано с устойчивостью сельского хозяйства и продовольственной безопасностью.
</a:t>
            </a:r>
            <a:endParaRPr lang="en-US" sz="9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теряет качество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деградации и дополнительные пути ухудшения почв при хозяйственном воздействии.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деградации земель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ветер уносят верхний, наиболее плодородный слой почвы. На распаханных склонах этот процесс развивается особенно быстро и может надолго снизить урожайность участка.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уменьшается растительный покров, ухудшается влагообеспеченность и возрастает аридность. Земля постепенно теряет продуктивность и приобретает черты пустынного ландшафта.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и закисление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орошение, слабый дренаж и нерациональное применение удобрений меняют химический состав почвы. В результате растения хуже усваивают воду и питательные вещества.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Переуплотнение и 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техника уплотняет грунт, снижая его воздухопроницаемость, а промышленные выбросы, нефтепродукты и тяжёлые металлы делают землю опасной и малопригодной для использования.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прекращения вредного воздействия почве требуется много времени, чтобы восстановить структуру, биологическую активность и запас гумуса, поэтому последствия деградации часто сохраняются десятилетиями.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интенсивная распашка и расширение городов на ценные пригородные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связаны с хозяйственным освоением территории, а климатические изменения усиливают засухи, дефицит влаги и пожароопасность.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ухудшения земель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основных факторов деградации земель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наступает: как меняется землепользование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Окраина вчера и 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недавно на окраине преобладали поля и пустыри, а теперь здесь выросли кварталы, дороги и торговые центры. Спутниковые снимки хорошо показывают, как застроенная территория постепенно поглощает открытые земли.
</a:t>
            </a:r>
            <a:endParaRPr lang="en-US" sz="117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вытесняет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меняет карту землепользования быстрее всего там, где строятся новые жилые массивы, логистические комплексы и промышленные площадки. Вместе с ними появляются парковки, развязки и коттеджные посёлки.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расширения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участок под застройку означает сокращение сельскохозяйственных угодий и фрагментацию природных ландшафтов. Поэтому расширение городов требует продуманного планирования, чтобы не терять наиболее ценные земли.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533305"/>
            <a:ext cx="3805200" cy="21208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приёмов рационального землепользования и их практического эффекта.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землепользование сочетает агротехнические, инженерные и управленческие меры: оно снижает потери почвы, поддерживает урожайность и возвращает в оборот нарушенные территории.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Методы, которые помогают беречь землю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земельному учёту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 как основа порядка в использовании земли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 точно фиксирует границы участка, его площадь, категорию и ограничения использования. Это позволяет избегать споров, понимать, где проходит разрешённая деятельность, и учитывать особенности территории при планировании.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и сделки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собственнике и правовом статусе участка нужны для купли-продажи, аренды и наследования. Без надёжной регистрации сделки становятся рискованными, а имущественные права — уязвимыми.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Кадастровая стоимость используется для расчёта налогов и иных платежей. Чем точнее учёт, тем справедливее оценка земель и тем проще государству управлять их распределением и использованием.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кадастра помогают размещать дороги, жилую застройку и инфраструктуру без лишних конфликтов. Они также позволяют выявлять самозахват, контролировать режим охраны и повышать эффективность землепользования.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земель возрастает неравномерно: на юге и в засушливых районах сильнее всего сказываются дефицит влаги и пожары, а в северных зонах — нестабильность грунтов.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засушливость, тем ниже влагозапасы и урожайность. В районах мерзлоты главный риск связан не с засухой, а с разрушением грунтов и инфраструктуры.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для земель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климатическим рискам и землепользованию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отличаются по обеспеченности землёй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ещё не гарантирует хорошую обеспеченность пашней: значительная часть земель может быть занята горами, тайгой, пустынями или зонами вечной мерзлоты, где земледелие сильно ограничено.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Важнейшее значение имеют тепло и увлажнение. В засушливых регионах урожайность сдерживает нехватка воды, а в холодных — короткий вегетационный период и позднее созревание культур.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густонаселённых странах земля испытывает особенно сильную нагрузку: растут конкуренция за участки, стоимость земли и давление на сельскохозяйственные территории вокруг городов.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могут частично компенсировать природные ограничения: орошение, мелиорация, теплицы и точное земледелие повышают отдачу с ограниченной площади, но не устраняют дефицит полностью.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к устойчивому использованию земель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управлении земельными ресурсами и контроле их состояния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возвращают нарушенные земли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опасные элементы, выравнивают поверхность, укрепляют откосы и формируют безопасный рельеф. Без этого дальнейшее восстановление почвенного покрова невозможно и территория остаётся неустойчивой.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плодородного слоя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участок наносят или сохраняют верхний слой почвы, добавляют необходимые материалы и подбирают условия для восстановления растительности. Это ускоряет формирование устойчивой почвенной основы.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и 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технических работ высевают травы и другие растения, которые закрепляют грунт и уменьшают эрозию. Постепенно участок начинает выполнять природные и хозяйственные функции.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этап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не заканчивается сразу после посадки растений: почва должна накопить структуру, органическое вещество и устойчивый растительный покров. Поэтому процесс часто занимает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2270"/>
            <a:ext cx="3934500" cy="18804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высокая хозяйственная ценность нередко сочетается с высокой уязвимостью к нагрузке и деградации.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ценные земли часто нуждаются в наибольшей защите, а малопродуктивные территории ограничены природными условиями. Управление должно учитывать не только прибыль, но и экологическую устойчивость.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земель: ценность и уязвимость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типам земель и их использованию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будет меняться использование земель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датчиков, спутниковых снимков и цифровых карт позволяет вносить удобрения и воду точнее, снижая потери ресурсов и нагрузку на почвы.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мониторинг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наблюдение за состоянием земель помогает вовремя замечать эрозию, переувлажнение, загрязнение и другие проблемы до того, как они станут необратимыми.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вовлечение территорий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Нарушенные земли всё чаще возвращают в оборот после рекультивации. Это уменьшает давление на природные территории и расширяет возможности хозяйственного использования.
</a:t>
            </a:r>
            <a:endParaRPr lang="en-US" sz="1038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лучших почв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плодородные участки будут всё активнее охраняться от застройки и истощения, потому что именно они определяют продовольственную безопасность и устойчивость 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ресурс, который нельзя терять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определяют не только урожай, но и устойчивость территорий. Их сохранение требует точного учёта, бережного использования, восстановления нарушенных участков и постоянного контроля за состоянием почв.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2026-06-02T22:50:09Z</dcterms:created>
  <dcterms:modified xsi:type="dcterms:W3CDTF">2026-06-02T22:50:09Z</dcterms:modified>
</cp:coreProperties>
</file>