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мир: как произведения создают образы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делает время зримым через человека, язык и художественные детали.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художественный текст раскрывает эпоху глубже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фиксирует события, а литература показывает, как их проживали люди: чего боялись, на что надеялись, как говорили, работали и выбирали между старым и новым.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историко-литературной периодизации для школьного курса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литературных эпох и исторический фон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меняет способ видеть человека: от нормы к внутренней свободе, затем к социальной точности и художественному эксперименту.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литература к современности, тем сложнее форма и разнообразнее взгляд на мир.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Средневековье: истоки представления о человеке и мире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понимается как часть космического и общественного порядка; важны долг, судьба и гармония, особенно в эпосе и трагедии.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эпических сюжетах герой проходит испытания, но остается связанным с родом, честью и волей богов, которые направляют его путь.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углубляет тему выбора: человек несет ответственность перед законом, полисом и высшей силой, даже когда его решение ведет к беде.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30040"/>
              </a:lnSpc>
              <a:buNone/>
            </a:pPr>
            <a:r>
              <a:rPr lang="en-US" sz="57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строится вокруг религиозного сознания, символов и иерархии; герой воспринимается прежде всего как носитель духовного предназначения и надежды на спасение.
</a:t>
            </a:r>
            <a:endParaRPr lang="en-US" sz="12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человек в центре мира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Возрождения герой перестает быть только частью установленного порядка. Он мыслит, сомневается, выбирает и несет ответственность за собственную судьбу, а не только за род или сословие.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становится заметной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внимательнее смотрят на чувства, труд, образование и личное счастье. На фоне рукописей, дворцов и портретов возникает мир, где красота связана с реальным человеческим опытом.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жизнь получает ценность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древности поддерживает новую культуру изображения человека — гармоничного, деятельного, открытого знанию. Архитектура, книги и живопись подчеркивают стремление эпохи соединить разум и красоту.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возвращается как идеал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разум, порядок, гражданский долг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представляет мир как логически устроенную систему, где личные чувства должны подчиняться разуму, чести и государственному интересу.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композиция подчинены строгим правилам: это помогает автору показать идеальный образ поведения, а не случайность частной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классицизма оценивается через пользу обществу; особенно важны служение, ответственность и готовность ставить общее выше личного.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63" y="1617079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65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исключительная личность и конфликт с действительностью
</a:t>
            </a:r>
            <a:endParaRPr lang="en-US" sz="1655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часто чувствует себя отделенным от людей и не находит в мире места для своих идеалов и переживаний.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страсть, мечта и внутреннее напряжение; эмоции воспринимаются как главная сила, определяющая судьбу человека.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тайна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просто фон, а отражение душевного состояния. Природа помогает передать масштаб переживаний и ощущение скрытого смысла.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эпохой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рождается из несогласия с реальностью, поэтому герой противопоставляет себя обществу, времени и ограниченности повседневного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традиция школьного курса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литературные эпохи по-разному изображают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герой, ценности и тип конфликта от древности к эпохе реализма.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движение литературы ведет к усилению индивидуальности и психологической глубины героя.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XIX века: историческая конкретность и социальная правда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показать человека в точной связи с его временем, поэтому особое значение приобретают общественные отношения, профессия, семья, образование и материальные условия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 особенно ярко развивает этот метод у Пушкина, Гоголя, Тургенева, Толстого, Достоевского и Чехова, каждый из которых по-своему исследует общество.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Реалистическое произведение соединяет частную судьбу с исторической логикой эпохи, поэтому читатель видит не только личную драму, но и устройство самой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раскрывается через среду: город, поместье, служба, деньги и социальное положение не просто обозначают фон, а влияют на поступки и мировоззрение.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носитель исторической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Интерьер, одежда, улица, транспорт и привычные предметы сразу задают координаты времени. Даже одна выразительная подробность может показать уровень достатка, привычки и культурную среду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работает как знак эпохи: она связывает быт с историей и делает художественный мир убедительным. Поэтому внимательное чтение позволяет увидеть в мелочи целую картину жизни.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7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художественного текста, без количественных эмпирических данных.
</a:t>
            </a:r>
            <a:endParaRPr lang="en-US" sz="67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текста сильнее всего создают образ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слова, бытовые подробности и интонация речи чаще всего сразу задают читателю ощущение исторического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эпохи складывается прежде всего из языка и деталей; остальные элементы усиливают эффект и уточняют историческую картину.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образ эпохи в литературном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построена по школьному алгоритму: от исторической основы к художественному выводу.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Модернизм: кризис традиционной картины мира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конца XIX — начала XX века рождается из ощущения нестабильности: прежние представления о порядке, прогрессе и целостности человека перестают казаться бесспорными.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символ, намёк, многозначность и фрагментарность. Художественный текст передает не столько событие, сколько внутреннее переживание и движение сознания.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модернистской литературы характерны поток сознания, разорванная композиция и повышенная роль субъективного восприятия. Мир показан как сложный и неоднозначный.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предстает как время поиска новых форм и нового языка искусства, способного выразить кризис ценностей и переосмысление места человека в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историческая память поколения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при изучении текста начала XX века, военной прозы и произведений о переломных моментах, когда частная жизнь напрямую соприкасается с историей.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сохраняют не только факты, но и эмоциональный климат времени: тревогу, ожидание перемен, сомнение в старых идеалах и надежду на обновление.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отдельных героев литература делает историю личной и зримой: большие события становятся частью человеческого выбора, страха, ответственности и надежды.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знак исторического времени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индустриальную эпоху город в литературе часто связан с шумом, толпой, фабричным трудом и чувством отчуждения. Такие детали делают историческое время ощутимым и узнаваемым для читателя.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пейзаж показывает не только место действия, но и саму эпоху: уровень техники, плотность жизни, социальные различия, скорость перемещений и привычный ритм дня. Он помогает увидеть, как устроено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литературоведческой периодизации; условная шкала для учебной визуализации.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образа человека от эпохи к эпохе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по-своему определяет границы свободы личности, нормы поведения и допустимую меру внутренней рефлексии.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Новому и Новейшему времени, тем сложнее психологический образ героя и слабее внешняя нормативность.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 как зеркало национальной истории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2300" y="104748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фиксирует формирование новой национальной культуры, интерес к личности и общественному выбору, а также напряжение между традицией и переменами.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546950" y="1968897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обращаются к крепостному праву, реформам и социальным противоречиям; в центре оказываются нравственная ответственность и судьба человека в меняющемся обществе.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2225" y="2966799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городской жизни, кризис старых форм и рост тревожных ожиданий усиливают интерес к внутреннему конфликту, духовному поиску и разладу эпохи.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46950" y="392267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войны и исторические потрясения делают литературу пространством памяти, где личная судьба соединяется с опытом страны и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литература: новые формы изображения времени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XXI века отражает цифровую среду, миграцию, информационный шум и нестабильность ролей в семье и обществе. Эпоха видна через новые формы повседневности.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текстов характерны фрагментарность, смешение жанров, документальная основа и автобиографичность. Автор показывает реальность не как цельный сюжет, а как разнородный опыт.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создается через живую разговорную речь, актуальные конфликты и многоголосие точек зрения, которые помогают передать сложность современного мира без упрощения.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8907"/>
            <a:ext cx="4339200" cy="17165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уровня, на которых литература показывает эпоху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художественный текст соединяет историю, общество и частную жизнь в едином образе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образ эпохи возникает тогда, когда произведение связывает крупную историю с повседневностью и личным переживанием.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литературного анализа.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делает эпоху видимой через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произведение сохраняет не только события, но и дух времени: ценности, страхи, надежды и способы думать. Через героя, конфликт и детали эпоха становится понятной и близкой.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2026-05-20T02:59:40Z</dcterms:created>
  <dcterms:modified xsi:type="dcterms:W3CDTF">2026-05-20T02:59:40Z</dcterms:modified>
</cp:coreProperties>
</file>