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ядро хранит, упаковывает и передаёт генетическую информацию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ядро и хромосомы: хранение, передача и реализация наследственной информации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ядро и хромосомы — основа наследственности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ядре сосредоточены ДНК, гены и регуляторы работы клетки. Хромосомы обеспечивают точное копирование и распределение наследственной информации, а их строение помогает понять наследование признаков и причины генетических нарушений.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клеточного ядра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 отделяет ядро от цитоплазмы и создаёт контролируемую среду для хранения ДНК. Она сохраняет целостность генетического материала и поддерживает упорядоченную организацию хроматина.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ядра содержит ДНК, белки, ферменты и молекулы РНК. Здесь проходят процессы, связанные с репликацией и транскрипцией, поэтому кариоплазма обеспечивает работу наследственного материала.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 — это комплекс ДНК с белками, прежде всего с гистонами. В таком виде генетический материал может не только храниться, но и становиться доступным для считывания информации.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участвует в образовании рибосомных субъединиц и содержит участки хромосом, несущие гены рРНК. Благодаря этому оно связано с синтезом белка и активной работой клетки.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наследственного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элементы ядра действуют согласованно: оболочка защищает содержимое, кариоплазма служит рабочей средой, хроматин хранит ДНК, а ядрышко обеспечивает подготовку аппарата белкового синтеза.
</a:t>
            </a:r>
            <a:endParaRPr lang="en-US" sz="9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и ядерные поры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 внутренней и наружной мембран. Такое строение помогает изолировать генетический материал и одновременно сохранять связь ядра с остальными структурами клетки.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ЭПС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мембрана ядра переходит в эндоплазматическую сеть. Это показывает, что ядро связано с синтезом, обработкой и перемещением веществ в клетке.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Поровые комплексы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образованы крупными белковыми комплексами и действуют как избирательные «ворота» между ядром и цитоплазмой, регулируя обмен молекулами.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проходит через поры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поры выходят молекулы мРНК и рибосомные субъединицы, а в ядро поступают белки-регуляторы и ферменты. Такой контроль необходим для точной работы наследственного аппарата.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молекулы не проходят свободно: транспорт зависит от размера, типа вещества и клеточных сигналов. Это защищает ядро от случайных нарушений и обеспечивает точную регуляцию.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как рабочая форма ДНК в интерфазе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ДНК и 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образован молекулой ДНК и белками, прежде всего гистонами. Такое сочетание позволяет упаковывать длинную ДНК в ограниченном объёме ядра и сохранять её функциональность.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Рыхлое состояние в интерфазе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интерфазе хроматин менее спирализован, чем в делящейся клетке. Это создаёт доступ ферментам, которые считывают наследственную информацию и запускают синтез РНК.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и гетерохроматин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упакован слабее и обычно связан с активной транскрипцией. Гетерохроматин плотнее и чаще остаётся молчащим, что помогает клетке разделять активные и неактивные участки генома.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регуляция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степень упаковки ДНК позволяет одной и той же клетке хранить огромный объём информации и при этом избирательно включать нужные гены в нужный момент.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уплотнения ДНК уменьшается её длина и возрастает степень организации наследственного материала. На уровне метафазы упаковка становится максимальной.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указанные в теме значения 2 нм, 10 нм и 30 нм.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упаковки ДНК в хромосому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компактизация делает возможными и хранение ДНК, и её точное распределение при делении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как участки ДНК и единицы наследственности
</a:t>
            </a:r>
            <a:endParaRPr lang="en-US" sz="2639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участок ДНК, несущий информацию о строении белка или функциональной РНК. Он является основной единицей наследственности и определяет передачу признаков между поколениями.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гена. Они объясняют наследственные различия признаков и могут по-разному проявляться в организме в зависимости от сочетания и регуляции.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гена важна, но не менее значимы регуляторные участки ДНК, состояние хроматина и транскрипционные факторы. Вместе они определяют, когда и насколько активно будет работать ген.
</a:t>
            </a:r>
            <a:endParaRPr lang="en-US" sz="125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 — это совокупность всех генов организма. Он включает не только кодирующие участки, но и значимые регуляторные элементы, обеспечивающие целостную работу наследственной системы.
</a:t>
            </a:r>
            <a:endParaRPr lang="en-US" sz="12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094046"/>
            <a:ext cx="4821300" cy="1396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хромосомы имеет собственное строение и роль в сохранении наследственной информации.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хромосомы не случайно: каждый элемент помогает сохранить ДНК и обеспечить её точную передачу при делении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хромосомы и их функции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цитологии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27" y="1324625"/>
            <a:ext cx="3327595" cy="330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хромосом по положению центромеры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Метацентрические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расположена примерно посередине, поэтому плечи хромосомы почти одинаковы по длине. Такая форма делает её особенно удобной для сравнения при анализе кариотипа.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Субметацентрические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этих хромосом центромера смещена от середины, и одно плечо заметно короче другого. Это один из самых распространённых вариантов строения хромосом.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Акроцентрические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находится близко к концу хромосомы, поэтому одно плечо очень короткое. Такие хромосомы хорошо различимы в метафазе, когда они максимально спирализованы.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Телоцентрические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Центромера расположена почти на самом конце, и фактически заметно только одно плечо. Этот тип встречается редко и помогает показать разнообразие строения хромосом.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человека: набор хромосом в соматических клетках
</a:t>
            </a:r>
            <a:endParaRPr lang="en-US" sz="2237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3997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клетка человека содержит 46 хромосом, объединённых в 23 пары. Такой набор является характерной особенностью вида и используется для изучения наследственных признаков.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78353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пары аутосом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 составляют большинство хромосомного набора. Они несут гены, связанные со строением тела, обменом веществ, работой органов и многих клеточных процессов.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16786" y="1278117"/>
            <a:ext cx="1509930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пара половых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хромосомы определяют биологический пол и участвуют в наследовании признаков, сцепленных с полом. У женщин это XX, у мужчин — XY.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5312" y="1283062"/>
            <a:ext cx="1510016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как паспорт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кариотипу анализируют число, размеры и форму хромосом. Это помогает выявлять видовые особенности и обнаруживать нарушения хромосомного набора.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093915" y="1281150"/>
            <a:ext cx="1510112" cy="13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кариотипа важно не только для биологии, но и для диагностики наследственных заболеваний, связанных с изменением числа или структуры хромосом.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 содержат основную часть генов, тогда как половые хромосомы важны для определения пола и наследования ряда признаков.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кариотип человека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Аутосомы и половые хромосомы в кариотипе человека
</a:t>
            </a:r>
            <a:endParaRPr lang="en-US" sz="198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аутосом показывает, что большинство наследственной информации сосредоточено вне половых хромосом.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как хромосомы передаются дочерним клеткам
</a:t>
            </a:r>
            <a:endParaRPr lang="en-US" sz="2532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митоза в эукариотической клетке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 образование гамет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мейозом клетка проходит интерфазу: ДНК удваивается, а хромосомы подготавливаются к двум последовательным делениям.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сближаются, образуют пары, и может происходить кроссинговер, создающий новые сочетания аллелей.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и втором делениях число хромосом уменьшается, а сестринские хроматиды распределяются по разным клеткам.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Гаплоидные гаметы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образуются клетки с одинарным набором хромосом, что сохраняет постоянство кариотипа вида при оплодотворении.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хромосомные нарушения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98275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перестройки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Делеции, дупликации, инверсии и транслокации изменяют строение хромосом и могут нарушать работу генов, если затрагивают важные участки ДНК.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311350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связаны с потерей или добавлением хромосом, например при моносомии или трисомии, что влияет на развитие организма.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94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расхождения хромосом в митозе и мейозе, а также повреждения ДНК под действием мутагенов повышают риск хромосомных аномалий.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55421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нарушений несовместима с нормальным развитием, а часть проявляется как наследственные синдромы, влияющие на строение и функции органов.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7193466" y="2100675"/>
            <a:ext cx="12468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синдрома Дауна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связан с трисомией 21-й хромосомы и наглядно показывает, как изменение числа хромосом отражается на фенотипе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у разных организмов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количество хромосом у видов сильно различается и не отражает уровень их биологической сложности.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хромосом не связано напрямую со сложностью организма: важны состав генов и организация генома.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справочные данные; школьные учебные материалы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27" y="1324625"/>
            <a:ext cx="3327595" cy="330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ядра и хромосом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наблюдать делящиеся клетки и видимые хромосомы, особенно в метафазе, когда они максимально спирализованы и хорошо различимы.
</a:t>
            </a:r>
            <a:endParaRPr lang="en-US" sz="1173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Окрашивание препаратов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красители делают видимыми форму, размеры хромосом и положение центромеры, что помогает различать их при микроскопическом анализе.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составления полного набора хромосом человека и выявления отклонений в их числе, размерах и строении.
</a:t>
            </a:r>
            <a:endParaRPr lang="en-US" sz="12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Флуоресцентные методы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обнаруживать отдельные участки ДНК, хромосомные перестройки и некоторые мутации с высокой точностью и наглядностью.
</a:t>
            </a:r>
            <a:endParaRPr lang="en-US" sz="12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хроматин легче считывается ферментами, а плотный хроматин ограничивает доступ к ДНК и снижает скорость транскрипции.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молекулярной биологии; схема зависимости упаковки хроматина и транскрипции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упаковки ДНК и активности гена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слабее упаковка ДНК, тем выше активность генов; это помогает клеткам выполнять разные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ядра в клеточной специализации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клетки организма несут один и тот же набор генов, но используют его по-разному в зависимости от типа ткани и стадии развития.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активация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нейронах, мышечных клетках, эпителии и клетках крови включаются разные группы генов, поэтому клетки приобретают особые строение и 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синтеза белка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определяет, какие РНК будут синтезированы, а значит, какие белки появятся в клетке и как она будет работать.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развития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настройка активности генов обеспечивает формирование органов, поддержание их работы и обновление клеток на протяжении жизни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признаку организма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реализации наследственной информации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не только хранит ДНК, но и управляет её использованием, а хромосомы обеспечивают точную передачу наследственной информации. Именно поэтому от их организации зависят развитие, специализация и изменчивость организмов.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хромосомы: язык наследственности клетки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2026-06-01T14:27:59Z</dcterms:created>
  <dcterms:modified xsi:type="dcterms:W3CDTF">2026-06-01T14:27:59Z</dcterms:modified>
</cp:coreProperties>
</file>