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внешнее строение и опорно-двигательная система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 тела и движения млекопитающих.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 разных средах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живут на суше, в воде, под землёй и в воздухе. Среда обитания меняет форму тела, длину конечностей и способы движения, но общий план строения у них сохраняется.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внешнего строения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Шерстный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защищает кожу, уменьшает потерю тепла и помогает животному сохранять постоянную температуру тела. У разных видов она может быть густой, редкой, короткой или совсем незаметной.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коже млекопитающих работают сальные, потовые и молочные железы. Они увлажняют кожу, участвуют в терморегуляции и обеспечивают питание детёнышей молоком.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голове расположены глаза, уши, нос и рот, которые помогают ориентироваться в окружающем мире. У многих видов есть вибриссы — длинные чувствительные волоски для осязания.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млекопитающих характерны голова, шея, туловище, конечности и хвост. Эти части сохраняются у всех видов, хотя их размеры и форма сильно отличаются.
</a:t>
            </a:r>
            <a:endParaRPr lang="en-US" sz="10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животные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лошади, как и у многих наземных млекопитающих, тело компактное и хорошо приспособлено к движению по твёрдой поверхности. Такие животные обычно имеют развитые конечности и сильные мышцы, помогающие быстро бегать и долго двигаться без лишних затрат энергии.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летающие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кита и летучей мыши строение тела связано со средой обитания особенно наглядно. Кит имеет вытянутое, обтекаемое тело, а летучая мышь — лёгкое тело и передние конечности, превращённые в крылья. По внешнему виду сразу видно, как они передвигаются.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 связь со средой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шейных позвонков у разных млекопитающих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разной длине шеи у многих видов сохраняется одинаковое число шейных позвонков.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млекопитающих имеют семь шейных позвонков; исключения редки и показывают, что строение шеи очень устойчиво.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анатомии млекопитающих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64546" y="1914509"/>
            <a:ext cx="47831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как опора и защита тела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головной мозг и органы чувств. Его прочные кости образуют надёжную «коробку», которая смягчает внешние воздействия и помогает сохранить самые важные структуры тела.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поддерживает тело и делает его подвижным. Его позвонки соединяются так, чтобы животное могло сгибаться, поворачиваться, прыгать и сохранять равновесие при движении.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 грудина образуют грудную клетку, которая защищает сердце и лёгкие. Одновременно она помогает грудному отделу участвовать в дыхательных движениях.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конечностей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конечностей и сами конечности служат опорой для мышц и обеспечивают движение. Благодаря суставам животное может ходить, бегать, лазать, плавать или рыть норы.
</a:t>
            </a:r>
            <a:endParaRPr lang="en-US" sz="9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скелета и их функции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отделы скелета выполняют свои задачи и работают вместе.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отдел скелета имеет свою роль, но только вместе они обеспечивают защиту, опору и движение.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анатомия млекопитающих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 грудная клетка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211924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млекопитающих делится на шейный, грудной, поясничный, крестцовый и хвостовой отделы. Такое строение позволяет сочетать прочность с гибкостью и сохранять устойчивость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5837" y="1211913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млекопитающих семь шейных позвонков, даже если шея кажется очень длинной. Это хорошо заметно у жирафа и помогает понять, что длина шеи не всегда связана с числом позвонков.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6061715" y="1211900"/>
            <a:ext cx="28122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вместе с грудиной образуют грудную клетку. Она защищает сердце и лёгкие, а также участвует в движении грудного отдела во время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 зубная система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головы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защищает головной мозг и органы чувств от повреждений. Его кости соединены так, чтобы образовывать прочную, но достаточно лёгкую конструкцию.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зубы разделены на резцы, клыки, премоляры и моляры. Такое разделение позволяет каждому зубу выполнять свою часть работы при питании.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откусывают пищу, клыки удерживают добычу или помогают разрывать её, а коренные зубы перетирают пищу. Поэтому форма зубов связана с тем, чем питается животное.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травоядные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хищников обычно лучше развиты крупные клыки, а у травоядных — широкие коренные зубы. По зубам часто можно понять образ жизни и тип питания животного.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конечностей и способы передвижения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животного конечности по-своему изменены, но всегда помогают ему двигаться наиболее эффективно.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конечностей связано со средой и способом движения: от быстрого бега до полёта и плавания.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млекопитающих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движение млекопитающих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средой обитания, строением тела, конечностей и работой мышц определяет способ передвижения у разных видов.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их роль в движении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Крепление к костям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прикрепляются к костям сухожилиями и могут тянуть их только при сокращении. Благодаря этому движение становится точным, быстрым и согласованным с работой скелета.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попарно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обычно действуют парами: одна сгибает конечность, другая её разгибает. Такое чередование позволяет животному идти, бежать или менять положение тела без лишних усилий.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позы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нужны не только для движения, но и для удержания тела в устойчивом положении. Они помогают сохранять равновесие, поворачиваться и приземляться после прыжка.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группы мышц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быстрых бегунов особенно сильны мышцы задних конечностей и спины. Именно они дают мощный толчок, который помогает развивать скорость и долго сохранять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бегу и прыжкам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конечности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животных, которые быстро бегают, конечности обычно длинные и лёгкие. Это увеличивает длину шага и помогает экономить силы при длительном перемещении по открытой местности.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толчок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зайца и кенгуру особенно развиты задние конечности. Они работают как пружина: сначала накапливают усилие, а затем резко выбрасывают тело вперёд или вверх.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Эластичные сухожилия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и связки у таких животных очень упругие. Благодаря их растяжению и возврату уменьшается нагрузка на мышцы и усиливается прыжок, что важно для быстрого спасения от врагов.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лошади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лошади ноги приспособлены к бегу на большие расстояния. Крепкие конечности, выносливые мышцы и относительно лёгкое тело позволяют ей долго двигаться без сильного утомления.
</a:t>
            </a:r>
            <a:endParaRPr lang="en-US" sz="10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плаванию и жизни в воде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становится вытянутым и гладким, чтобы легче рассекать воду. Такая форма уменьшает сопротивление и помогает животному двигаться быстрее и экономнее.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Ласты и хвост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превращаются в ласты, а задние уменьшаются или изменяются. Хвост участвует в движении, задаёт направление и помогает удерживать равновесие.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кожей накапливается жировой слой, который защищает от холода. Шея становится менее подвижной, потому что в воде важнее устойчивость и сила гребка, чем гибкость.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752" y="3078750"/>
            <a:ext cx="462695" cy="4626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16804" y="1584846"/>
            <a:ext cx="409492" cy="4679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7327" y="3289892"/>
            <a:ext cx="462724" cy="462724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полёту и лазанию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летучих мышей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летучих мышей сильно видоизменены: между удлинёнными пальцами натянута кожистая перепонка. Это позволяет активно летать и маневрировать в воздухе.
</a:t>
            </a:r>
            <a:endParaRPr lang="en-US" sz="1263" dirty="0"/>
          </a:p>
        </p:txBody>
      </p:sp>
      <p:sp>
        <p:nvSpPr>
          <p:cNvPr id="15" name="Text 3"/>
          <p:cNvSpPr txBox="1"/>
          <p:nvPr/>
        </p:nvSpPr>
        <p:spPr>
          <a:xfrm>
            <a:off x="1493640" y="344421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полёта важны облегчённые кости и сильные мышцы груди. Они уменьшают массу тела и помогают удерживать движение крыльев при взмахах.
</a:t>
            </a:r>
            <a:endParaRPr lang="en-US" sz="1263" dirty="0"/>
          </a:p>
        </p:txBody>
      </p:sp>
      <p:sp>
        <p:nvSpPr>
          <p:cNvPr id="16" name="Text 4"/>
          <p:cNvSpPr txBox="1"/>
          <p:nvPr/>
        </p:nvSpPr>
        <p:spPr>
          <a:xfrm>
            <a:off x="5792240" y="1951764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Лазание по ветвям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древесных млекопитающих, например белок, цепкие пальцы и гибкие суставы помогают надёжно хвататься за кору. Это делает передвижение по веткам уверенным и быстрым.
</a:t>
            </a:r>
            <a:endParaRPr lang="en-US" sz="1263" dirty="0"/>
          </a:p>
        </p:txBody>
      </p:sp>
      <p:sp>
        <p:nvSpPr>
          <p:cNvPr id="17" name="Text 5"/>
          <p:cNvSpPr txBox="1"/>
          <p:nvPr/>
        </p:nvSpPr>
        <p:spPr>
          <a:xfrm>
            <a:off x="5668253" y="36534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на высоте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хвост у многих древесных животных служит балансиром. Он помогает сохранять устойчивость при прыжках между ветвями и при поворотах на узких опорах.
</a:t>
            </a:r>
            <a:endParaRPr lang="en-US" sz="12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приспособлений разных млекопитающих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общий план строения сохраняется, но отдельные части тела по-разному изменяются в зависимости от среды обитания и способа передвижения.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животное приспособлено к определённой среде, тем заметнее меняются его конечности, форма тела и отдельные отделы скелета.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внешнего строения и скелета млекопитающих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млекопитающих от других позвоночных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Волосяной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защищает кожу, помогает сохранять тепло и делает тело менее уязвимым. У разных видов она может быть густой, короткой, редкой или почти незаметной.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млекопитающих выкармливают детёнышей молоком. Это важный признак класса, который помогает потомству быстро расти и получать питание в раннем возрасте.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под туловищем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конечности расположены под телом, поэтому оно находится выше над землёй. Такое положение облегчает бег, делает движение устойчивым и менее утомительным.
</a:t>
            </a:r>
            <a:endParaRPr lang="en-US" sz="13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и их основные функции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работают не по отдельности: шерсть, зубы, органы чувств и опорно-двигательная система вместе обеспечивают выживание животного в разных условиях.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движение и защита: без них млекопитающим труднее добывать пищу, избегать опасности и сохранять постоянную температуру тела.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внешнего строения и опорно-двигательной системы млекопитающих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строения млекопитающих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4213" y="1278338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образа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тела можно определить, как живёт животное: бегает, роет землю, плавает или лазает по деревьям. Это помогает быстрее узнавать виды и их привычки.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4213" y="2519564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питанием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зубы и форма челюстей показывают, чем питается животное. У травоядных лучше развиты коренные зубы, а у хищников заметнее клыки и резцы.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4213" y="3760789"/>
            <a:ext cx="4128000" cy="11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строения важно при наблюдении за животными в природе и в зоопарке. Оно помогает понимать, какие условия им нужны для движения, отдыха и кормления.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14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строение млекопитающих так успешно
</a:t>
            </a:r>
            <a:endParaRPr lang="en-US" sz="3914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объединяют общий план строения и удивительное разнообразие приспособлений. Шерсть, зубы, скелет, мышцы и конечности вместе помогают им жить на суше, в воде, под землёй и в воздухе.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2026-05-31T20:24:54Z</dcterms:created>
  <dcterms:modified xsi:type="dcterms:W3CDTF">2026-05-31T20:24:54Z</dcterms:modified>
</cp:coreProperties>
</file>