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90599" y="1394500"/>
            <a:ext cx="59463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казачьи депутаты в 1-й Государственной Думе: ключевые темы и значение
</a:t>
            </a:r>
            <a:endParaRPr lang="en-US" sz="3087" dirty="0"/>
          </a:p>
        </p:txBody>
      </p:sp>
      <p:sp>
        <p:nvSpPr>
          <p:cNvPr id="6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казачества в политике России начала XX века и их влияние в Думе.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казачество: исторический и политический фон к 1906 году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Дона — крупнейшая казачья общность с особым статусом. Они играли значимую роль в событиях революции и политических преобразованиях начала XX века.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1-я Государственная Дума: ключевые особенности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Учреждённая по Манифесту 1905 года, Дума стала первым выборным законодательным органом в России с представительством разных сословий и регионов.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 вошло 478 депутатов, включая представителей донского казачества, что отражало разнообразие политических интересов страны.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задачи включали системные реформы, стабилизацию общества после революции и закрепление новых гражданских прав.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представителей от донского казачества
</a:t>
            </a:r>
            <a:endParaRPr lang="en-US" sz="1106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Девять депутатов представляли различные станицы области, что обеспечивало отражение региональных интересов и традиций.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Караулов — опытный военный и общественный деятель
</a:t>
            </a:r>
            <a:endParaRPr lang="en-US" sz="973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Караулов активно продвигал вопросы казачьего самоуправления и защиту земельных прав в парламенте.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Ермилов и Владимир Попов — голос консерваторов
</a:t>
            </a:r>
            <a:endParaRPr lang="en-US" sz="1112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поддерживали умеренные реформы, стремясь сохранить традиционный уклад и стабильность в регионе.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Делегация от Области Войска Донского в первой Думе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состав донских казачьих депутатов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Преобладали офицеры с военным опытом, обладавшие лидерскими качествами и уважением среди казаков.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Имелись представители интеллигенции, педагоги и земские деятели, что укрепляло политическую компетентность делегации.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Землевладельцы и активные жители станиц влияли на принятие решений, отражая реальные интересы общества.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Глубокая интеграция в местное сообщество обеспечивала высокую степень представительства традиционных казачьих ценностей.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763380"/>
            <a:ext cx="5139684" cy="22297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Возраст, образование и социальный статус донских депутатов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Демонстрация основных характеристик депутатов по возрасту, уровню образования и общественному положению.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образовательный уровень и возрастной диапазон обеспечивали влиятельное участие в парламенте.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Члены Государственной Думы: портреты и биографии. СПб., 1906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Партийная принадлежность донских депутатов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Депутаты входили в Государственно-правовую группу и октябристскую фракцию, поддерживая умеренные реформы.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сотрудничали с кадетами, что свидетельствовало о стремлении к конструктивному политическому диалогу.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представителей радикальных левых указывало на консервативный характер донской делегации.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земельных прав и традиционного социального статуса казаков оставалась приоритетной задачей.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автономии и усиление влияния традиционных органов управления в станицах считались важнейшими.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сельскохозяйственных проблем учитывало интересы казачьих общин и общекрестьянские вопросы.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самоуправляющихся станиц с особыми правами способствовало сохранению культурной идентичности.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задачи донских казачьих депутатов в Думе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и численность донской казачьей группы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отличались высокой сплочённостью и активностью в выступлениях по региональным вопросам.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Сосредоточенность на региональных интересах обеспечила донской группе значительный политический вес.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архивы Государственной Думы, 1906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политические позиции донских казачьих депутатов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Отстаивание полной автономии области Донского казачества и защиты традиционных земельных прав.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мер по реформированию местного управления для укрепления казачьих общественных институтов.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казачьего образования и экономики как основы самостоятельности и стабильности региона.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Продвижение корпоративных интересов казачества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Депутаты активно выступали за законодательную защиту земель казачьих станиц, стремясь сохранить их экономическую базу и исторические привилегии в рамках российского законодательства.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Поддерживались проекты, направленные на развитие казачьих образовательных учреждений, сохранение культурных традиций и повышение грамотности среди казачьей молодёжи.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Инициировалось введение налоговых и административных льгот для казаков, что способствовало укреплению социального положения и снижению финансового давления на общины.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Думе казаки настаивали на признании казачества как особого социального института с коллективной ответственностью, что подкрепляло их государственную роль и автономию.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 другими фракциями и группами Думы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вели конструктивный диалог с умеренными политическими группами, стремясь совместно отстаивать интересы казачества и регионального самоуправления.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представителями либеральных и социалистических фракций возникали острые дискуссии по вопросам земельной реформы и военной службы, отражая ключевые идеологические разногласия.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Предпочтение отдавалось сотрудничеству с консервативными и октябристскими фракциями, что позволяло эффективно защищать традиционные права и привилегии казачьих общин.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Казачий подход к аграрному вопросу в Думе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депутаты поддерживали сохранение казачьих земель как сословной собственности, подчёркивая важность их статуса для поддержки традиционного уклада.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Одобряли умеренные сельскохозяйственные реформы правительства, отвергая радикальное перераспределение земли, чтобы не нарушить исторические права казачьих общин.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Выдвигались альтернативные законодательные проекты, направленные на модернизацию землеустройства без ущерба для самоуправления и использования земли в казачьих станицах.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инициативы донских казаков в Думе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Депутаты подчёркивали военную службу как центральный элемент казачьей идентичности и основания для сохранения статуса войска.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Предлагались меры по внедрению системы поощрений и государственного страхования для казаков, участвующих в военной службе, с целью повышения мотивации и социальной защиты.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Инициировалось создание специальных учебных заведений, ориентированных на подготовку офицеров и казачьих кадров, а также совершенствование призывной системы и материального оснащения.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Караулов критиковал ограничения автономии казачества и предлагал меры по улучшению финансового обеспечения войска с учётом региональных особенностей.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А. Ермилов выступал за реформирование местных органов власти, стремясь повысить эффективность управления станицами и усилить их самоуправленческие полномочия.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Н. Козлов разрабатывал проекты социальной защиты казаков, направленные на улучшение материального положения и поддержку семей военнослужащих.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продвигались образовательные программы, которые расширяли доступ казаков к профессиональному и культурному образованию, укрепляя интеллектуальный потенциал общин.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Конкретные инициативы депутатов от Области Войска Донского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донских казаков в комиссиях и комитетах Думы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Депутатами поддерживались инициативы в комиссиях по военным и аграрным вопросам, обеспечивающие учёт казачьих традиций в законодательных актах.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Вносились поправки с целью адаптации законопроектов под особенности казачьей службы и земельных отношений, что укрепляло региональную специфику.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Инициировалась реформировка судопроизводства, направленная на повышение эффективности и справедливости в делах, касающихся казачьих общин и административных структур.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казачьих депутатов к революционным движениям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депутаты выступали за разрешение социальных конфликтов через законодательный диалог, избегая насильственных и экстремистских методов.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выступления акцентировали важность порядка и стабильности как основы для развития региона и сохранения традиционной социальной структуры.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Отрицательное отношение выражалось к радикальным акциям и давлениям со стороны революционных группировок, которые угрожали казачьим интересам и безопасности.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донских депутатов на разгон 1-й Государственной Думы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казачьих депутатов подписала Выборгское воззвание, осуждая роспуск Думы и призывая к гражданскому неповиновению, что повлекло уголовные преследования.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представители дистанцировались от протеста, выражая поддержку правительственным мерам для сохранения порядка и государственной стабильности.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разные позиции привели к расколу внутри казачьей делегации и стали отражением сложного выбора между консерватизмом и активной политической ролью.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Долгосрочное историческое значение деятельности донских депутатов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донских казаков способствовала развитию законодательной базы, охраняющей права и привилегии казачества в новом государственном порядке.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парламентская работа стала образцом формирования гражданской идентичности и политической ответственности среди казачьих слоёв.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участие укрепило традиции представительного регионального самоуправления и интеграции казачьей общины в политическую систему России.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опыт повлиял на дальнейшее развитие российского парламентаризма и обеспечил сохранение особого статуса донского казачества вплоть до революционных событий.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роль донских казаков в российской парламентской истории
</a:t>
            </a:r>
            <a:endParaRPr lang="en-US" sz="3087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внесли значимый вклад в формирование российского парламентаризма, обогатив законодательство региональными особенностями и укрепив гражданские права казачества, что отразилось на развитии политической системы страны.
</a:t>
            </a:r>
            <a:endParaRPr lang="en-US" sz="137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2026-05-11T12:48:31Z</dcterms:created>
  <dcterms:modified xsi:type="dcterms:W3CDTF">2026-05-11T12:48:31Z</dcterms:modified>
</cp:coreProperties>
</file>