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спорит с весной, и природа начинает просыпаться.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 и стихотворение «Зима недаром злится...»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— поэт природы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 умел очень точно замечать, как меняется природа. В его стихах она будто оживает: сердится, радуется и спорит, поэтому строки легко представить и запомнить.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картина в стихотворении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не хочет уходить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чувствуется холод и упрямство: зима цепляется за свои права и сердится, словно ей не хочется сдавать место весне.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набирает силу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становится заметно, что тепло усиливается. Весна приходит смелее, а зимний холод уже не может удержаться так уверенно.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оживает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стихотворения ощущается перемена: воздух теплеет, светлеет мир, и природа готова к новой жизни и радостному обновлению.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показана как сердитая и упрямая. Она будто не хочет уступать и старается удержать холод как можно дольше, создавая ощущение шума и сопротивления.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весна как герои стихотворения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выглядит молодой, смелой и радостной. Она приносит тепло и свет, поэтому рядом с ней сразу чувствуется ожидание перемен и пробуждения природы.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холодной зимы обязательно приходит весна. Тютчев показывает, что природа живёт по своим законам и не может оставаться прежней.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не бывает вечным. Он отступает, когда приходит тепло, а вместе с ним меняются небо, воздух и всё вокруг.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простая и добрая надежда: после трудного и серого времени обязательно наступает светлая пора.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0400" y="1205475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словами написано стихотворение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читается просто и плавно. Короткие строки помогают быстро уловить настроение и делают текст очень живым.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слов, которые показывают действие. Из-за них кажется, что всё вокруг не стоит на месте, а постоянно меняется.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выбирает выразительные слова, чтобы читатель сразу увидел холод, свет, тепло и перемену времени года.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радости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звучным словам стихотворение кажется бодрым и весёлым. Оно не только рассказывает, но и словно оживляет картину весны.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стихотворении напоминает сердитую хозяйку, которая не хочет уходить. Она упорно держится за свои права и будто спорит с наступающей весной.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связан с холодом, вьюгой и недовольством. Так читатель лучше понимает, что конец зимы бывает шумным, упрямым и совсем не спокойным.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изображена зима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стихотворении похожа на смелую победительницу. Она приносит тепло, свет и радость, а вместе с ними — надежду на перемены к лучшему.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её приходом снег начинает таять, небо светлеет, и природа оживает. Весна звучит в стихотворении как долгожданная и очень добрая сила.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изображена весна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образа помогают сразу увидеть главное отличие времён года и понять, почему весна оказывается сильнее.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Ф. И. Тютчева «Зима недаром злится...»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постоянно сталкиваются друг с другом: один образ связан с холодом, другой — с теплом.
</a:t>
            </a:r>
            <a:endParaRPr lang="en-US" sz="13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весна ведут себя как настоящие персонажи. У них есть характер, настроение и даже будто бы свой голос, как в сказке.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похоже на сказку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есть спор, борьба и победа одного героя над другим. Такой сюжет легко представить и интересно слушать.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особенно понятно и увлекательно: природа в стихотворении становится похожей на живую сказочную сценку.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просыпается природа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Тает последний снег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становится светлее, и на крышах уже слышна капель. Снег не исчезает сразу, а медленно сдаёт свои позиции. Кажется, будто земля осторожно выдыхает после долгого зимнего сна и готовится встретить тёплый день.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Просыпаются деревья и поля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снегом и льдом природа долго ждала своей очереди. Теперь деревья, земля и воздух словно оживают: всё готово к переменам. В стихотворении эта весенняя перемена звучит как тихая, но очень уверенная радость.
</a:t>
            </a:r>
            <a:endParaRPr lang="en-US" sz="1163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Возвращается солнце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днём солнечный свет задерживается дольше. Он касается сугробов, дорожек и веток, будто будит всё вокруг. От этого воздух кажется мягче, а мир — радостнее и совсем не таким строгим, как зимой.
</a:t>
            </a:r>
            <a:endParaRPr lang="en-US" sz="12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передают движение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выбирает глаголы, которые сразу показывают действие. Из-за них зима не просто стоит на месте, а злится, шумит и отступает, словно настоящая героиня.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чувствуется постоянная смена состояния. Одно время года уходит, другое приходит, и читатель видит это почти по кадрам, как короткий весенний фильм.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теплом, светом и пробуждением, делают картину живой. Они помогают почувствовать, что природа не спит, а быстро меняется прямо на глазах.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 тоже поддерживает движение. Строки звучат легко, поэтому спор зимы и весны кажется бодрым, ярким и очень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стихотворения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73153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зима сердится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слышится напряжение. Зима не хочет уступать и ведёт себя упрямо, поэтому настроение кажется строгим и даже немного сердитым.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70900" y="2623475"/>
            <a:ext cx="7848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Середина: появляется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стихотворении всё заметнее чувствуется движение к переменам. Холод слабеет, и читатель начинает ждать прихода тепла и света.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39300" y="3658950"/>
            <a:ext cx="7580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Конец: радость весны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настроение становится светлым и праздничным. Весна побеждает, и вместе с ней приходит ощущение обновления, добра и тихой радости.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Тютчев говорит немного, но очень точно. Нескольких строк хватает, чтобы показать и спор времён года, и перемену в природе, и настроение ожидания.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короткое, но очень выразительное
</a:t>
            </a:r>
            <a:endParaRPr lang="en-US" sz="2349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стихотворении нет лишних слов. Каждое из них работает на образ: помогает увидеть зиму, почувствовать весну и сразу понять главную мысль.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21146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1996" y="509171"/>
            <a:ext cx="367763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природа в стихотворении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Сугробы тают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легко представить конец зимы, когда снег уже не лежит неподвижно, а начинает оседать и темнеть. Это знакомая картина для многих детей.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Бегут ручьи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появляются маленькие ручейки, которые торопливо бегут по дорожкам и канавкам. Они показывают, что холод уже отступает, а природа просыпается.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Светлеет небо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становится яснее и ярче, а солнце чаще заглядывает к нам. От этого всё вокруг кажется веселее, будто день сам улыбается.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Оживает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после долгого сна будто тянется к теплу. В стихотворении это ощущается как начало новой жизни, когда всё вокруг готово меняться.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картина в стихотворении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зимы к весне показан как цепочка быстрых и понятных перемен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стихотворении есть два ярких персонажа — зима и весна. Их легко представить, потому что они ведут себя почти как люди, а не как обычные времена года.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Сюжет очень понятный: сначала холод держится, потом он отступает, и наступает весна. Такая последовательность помогает быстро уловить смысл и пересказать текст.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Короткие, звучные строки легко повторять вслух. Они похожи на маленькую песенку, поэтому запоминаются после нескольких чтений без особого труда.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читатель немного волнуется вместе с природой: зима будто не спешит сдавать свои позиции. Хочется поскорее увидеть солнце, тепло и первые признаки весны.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появляется радость и облегчение. Когда весна побеждает, настроение становится светлым, добрым и очень тёплым, как в первый по-настоящему ясный день.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Оно учит замечать перемены в природе. Даже маленькие признаки весны — капель, свет, таяние снега — могут быть очень красивыми и важными.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Стихотворение напоминает, что после холода обязательно приходит тепло. Это помогает верить в обновление и не бояться перемен.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Текст учит любить родную природу. Когда умеешь видеть её красоту, обычный весенний день становится особенно радостным и интересным.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Тютчева зима спорит с весной, но всё-таки уступает. Тепло побеждает, природа просыпается, и читатель чувствует радость обновления и надежду на новое.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приходит, и мир улыбается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2026-05-24T06:24:42Z</dcterms:created>
  <dcterms:modified xsi:type="dcterms:W3CDTF">2026-05-24T06:24:42Z</dcterms:modified>
</cp:coreProperties>
</file>