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«Благородные» и «подлые»: сословное устройство России во второй половине XVIII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5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общество делили на сословия: разные права, обязанности и привилегии.
</a:t>
            </a:r>
            <a:pPr algn="ctr" indent="0" marL="0">
              <a:lnSpc>
                <a:spcPct val="100000"/>
              </a:lnSpc>
              <a:buNone/>
            </a:pPr>
            <a:r>
              <a:rPr lang="en-US" sz="3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12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68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сословное общество стало особенно заметным при Екатерине II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государству важно было управлять империей, поэтому различия между группами населения закрепляли законом. Манифест 1762 года и «жалованные грамоты» 1785 года усилили права дворянства и городов, а реформа 1775 года сделала местное управление более оформленным.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означали слова «благородные» и «подлые»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«Благородные» — это прежде всего дворяне; иногда к ним относили и часть служилых людей, связанных с государевой службой и землевладением. Их статус был связан с местом в системе власти.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граница проходила между теми, кто имел землю, влияние и привилегии, и теми, кто платил подати и был ограничен в правах. Эти слова — про статус, а не про моральную оценку.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«Подлые» — это податные сословия, которые не имели дворянских прав и несли основные налоговые и трудовые повинности. Их положение зависело от принадлежности к сословию, а не от личных качеств.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858" y="895200"/>
            <a:ext cx="7912184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 России и их положение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различались права, обязанности, налоги и характер судебной защиты между ключевыми сословиями.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сословие, тем больше личных прав и меньше прямой налоговой нагрузки; порядок управления и суда был «подстроен» под статус человека.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прав и обязанностей сословий по нормам и практике второй половины XVIII века.
</a:t>
            </a:r>
            <a:endParaRPr lang="en-US" sz="1338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как главная привилегированная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государства и право на землевладение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Манифеста о вольности дворянства (1762) дворяне освобождались от обязательной службы. При этом они оставались заметной силой в армии, управлении и хозяйстве, особенно там, где требовались владельцы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сословной позиции в законах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Жалованная грамота дворянству (1785) подтвердила право владеть землей и крестьянами, личную неприкосновенность и право проводить дворянские собрания. Дворянство считалось важной опорой престола и государства.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показывала движение от освобождения от службы к более широким гарантиям прав на землю, защиту личности и самоуправление.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1785 году дворянские права стали наиболее полными; это усилило заметность неравенства между сословиями.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прав и привилегий дворянства в XVIII веке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2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1762 года, законодательные меры 1764 года и Жалованная грамота дворянству 1785 года.
</a:t>
            </a:r>
            <a:endParaRPr lang="en-US" sz="14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и крепостные крестьяне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распоряжались трудом и жизнью крепостных крестьян, получая от них барщину или оброк. Так формировалась прямая экономическая зависимость одних людей от других.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крестьянин обычно не мог свободно сменить владельца, уйти из деревни или изменить свою судьбу без разрешения хозяина. Даже повседневные перемены требовали согласия.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 во многих местах приходилась на 3–6 дней в неделю. Это увеличивало тяжесть зависимости и делало крепостное право одной из самых болезненных черт строя второй половины XVIII века.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сословная система определяла жизнь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«рождение → закрепление прав и обязанностей → суд и налоги» в сословном обществе второй половины XVIII века.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занимало особое место и делилось на белое и черное. В отличие от податных сословий, оно было освобождено от подушной подати и рекрутской повинности, что меняло характер обязанностей.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в сословной иерархии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секуляризации 1764 года церковь потеряла часть земельных владений и экономической силы. При этом духовенство по-прежнему влияло на общество через религиозное воспитание и образование.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традиции и организуя духовную жизнь, духовенство оставалось важным участником повседневного порядка. Поэтому его роль в сословной системе не сводилась только к религии.
</a:t>
            </a:r>
            <a:endParaRPr lang="en-US" sz="27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купцов: торговля как дело статуса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городскую площадь, где купцы ведут переговоры и оформляют сделки. Для них важны были гильдии: так легче было держать порядок в торговле и отличать крупных участников от более мелких. Купцы работали с оптовыми поставками, контрактами и подрядами.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Мещане: ремесло, мелкая торговля и городской быт
</a:t>
            </a:r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Мещане чаще занимались тем, что нужно городу каждый день: ремеслом, обслуживанием и мелкой торговлей. Их товары и услуги были «рядом» — от мастерской до лавки. Поэтому мещанский мир хорошо показывает, как городская экономика жила повседневной работой людей разного достатка.
</a:t>
            </a:r>
            <a:endParaRPr lang="en-US" sz="2323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Жалованная грамота 1785 года: городское самоуправление и разделение по положению
</a:t>
            </a:r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Жалованной грамоты городам 1785 года стало понятнее, кто участвует в управлении и какие у кого возможности. Городское население оставалось разным: права зависели от имущественного положения. Так город учился управлять собой, но сословные различия не исчезали.
</a:t>
            </a:r>
            <a:endParaRPr lang="en-US" sz="2285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 мещане в жизни города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619119"/>
            <a:ext cx="10121400" cy="66601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сословия и их 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занимались городские группы, как оценивались их возможности, какие налоги они несли и как участвовали в городском управлении. Ключевой вывод: городской мир был неоднородным и различался по правам и богатству.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города имели разные права: богатство и торговые возможности напрямую отражались в доступе к управлению и в наборе обязанностей.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9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общих принципах сословного устройства городского населения во второй половине XVIII века (по нормам городского законодательства и классификации городских групп).
</a:t>
            </a:r>
            <a:endParaRPr lang="en-US" sz="791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Тяжелее всего приходилось на податные группы: их повседневные обязательства складывались из прямых налогов и зависимых работ, тогда как привилегированные сословия имели льготы.
</a:t>
            </a:r>
            <a:pPr algn="l" indent="0" marL="0">
              <a:lnSpc>
                <a:spcPct val="150041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устойчивость государства опиралась в первую очередь на нижние сословия, поэтому неравенство доходило до уровня повседневных повинностей.
</a:t>
            </a:r>
            <a:endParaRPr lang="en-US" sz="224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кого ложилась основная налоговая нагрузка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2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типы повинностей в российской сословной системе второй половины XVIII века; точные доли в диаграмме не приводятся в исходном описании.
</a:t>
            </a:r>
            <a:endParaRPr lang="en-US" sz="9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крестьяне и однодворцы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крестьяне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на казенных землях и платили подати непосредственно государству, а не помещику. Из‑за этого они часто были более свободны в выборе занятий и могли вести промыслы и торговлю.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Однодворцы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Населяли в основном южные и пограничные территории. В их памяти сохранялось служилое прошлое, поэтому их положение исторически отличалось от обычного крестьянского, хотя затем менялось.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положений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различия между однодворцами и прочими крестьянами сокращались. Обязанности и повседневные условия становились более похожими, и прежняя «служилость» постепенно уходила на второй план.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Сословия, суд и наказания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 судили отдельно, и для них действовали ограничения на телесные наказания. Это означало, что при конфликтах и преступлениях дворянин получал более «мягкий» и защищённый порядок разбирательства.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Жалованные грамоты 1785 года закрепили различия между сословиями и усилили юридическое неравенство. Формально законы подтверждали: права и наказания зависят от сословной принадлежности, а не от личности.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мещане чаще сталкивались с административным давлением и телесными наказаниями. Их решения зависели от местных властей, поэтому риск наказания был выше и воспринимался как более частая реальность.
</a:t>
            </a:r>
            <a:endParaRPr lang="en-US" sz="1926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сословный статус становился частью «пути» человека: от того, к кому его относили, зависели и правила суда, и характер мер воздействия. Неравенство проявлялось не только в правах, но и в ответственности.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изменения положения человека в сословном обществе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рождение → стартовый статус → служба/торговля/имущество → частичное улучшение; для большинства — сохранение прежнего сословия.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признаки сословий в повседневной жизни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место проживания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Сословный статус отражался в одежде, жилье и даже в том, как обращались к человеку. Дворяне носили мундиры, использовали гербы и жили в усадьбах, подчёркивая своё высокое положение.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«видно» достаток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Купеческие семьи старались показать достаток через дом, одежду и торговое дело. Крестьяне обычно носили простую одежду и жили трудом, поэтому социальная разница бросалась в глаза при встрече и в быту.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дворянских прав и расширение крепостной зависимости шли одновременно с развитием городов. Напряжение накапливалось особенно в деревне, где усиливались ограничения и требования.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система укреплялась, но это сопровождалось конфликтами. Чем заметнее усиливались различия, тем выше становилась вероятность взрывных событий.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 конца XVIII века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6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отражение динамики, описанной в исходном тексте; точные числовые значения не указаны.
</a:t>
            </a:r>
            <a:endParaRPr lang="en-US" sz="13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документы эпохи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1762 — Манифест о вольности дворянства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освободил дворян от обязательной службы. Это закрепило новый принцип: дворянство получает больше свободы, а государство теряет часть контроля через службу.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1785 — Жалованные грамоты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Жалованная грамота дворянству закрепила права на землю, суд и собрания. Жалованная грамота городам упорядочила городские группы и заложила основы самоуправления.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1764 — изменения церковного землевладения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привела к тому, что церковь потеряла многие земельные владения и часть экономической силы. Роль духовенства сохранялась, но менялась материальная база.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сословного общества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чёткие границы
</a:t>
            </a:r>
            <a:pPr algn="l" indent="0" marL="0">
              <a:lnSpc>
                <a:spcPct val="9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сословия стали разделены сильнее: права и обязанности закреплялись законом и проявлялись в повседневной жизни. Перемещения между слоями оставались редкими и трудными.
</a:t>
            </a:r>
            <a:endParaRPr lang="en-US" sz="2767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дворянства
</a:t>
            </a:r>
            <a:pPr algn="l" indent="0" marL="0">
              <a:lnSpc>
                <a:spcPct val="9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усилило позиции благодаря подтверждённым правам на землю, суд и управление. Его влияние заметно в армии и государственных делах, поэтому привилегии ощущались особенно отчётливо.
</a:t>
            </a:r>
            <a:endParaRPr lang="en-US" sz="2721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крестьян
</a:t>
            </a:r>
            <a:pPr algn="l" indent="0" marL="0">
              <a:lnSpc>
                <a:spcPct val="9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оставались главной зависимой и податной массой населения. Обязанности и ограничения обеспечивали порядок, но делали жизненные условия тяжёлыми и усиливали социальное недовольство.
</a:t>
            </a:r>
            <a:endParaRPr lang="en-US" sz="2792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без равенства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увеличивалось, однако сословные границы сохранялись. Реформы и правила упорядочивали городские группы, но богатство по‑прежнему определяло права и возможности.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Россия второй половины XVIII века: порядок и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система определяла жизнь по рождению и закрепляла различия между «благородными» и «подлыми». Она поддерживала управление, налоги и суд, но усиливала зависимость большинства, особенно крестьян и мещан.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2026-05-12T18:03:34Z</dcterms:created>
  <dcterms:modified xsi:type="dcterms:W3CDTF">2026-05-12T18:03:34Z</dcterms:modified>
</cp:coreProperties>
</file>