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животного мира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животных через миллионы лет: от морей до суши и неба.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ученые читают историю жизни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Историю животных восстанавливают по следам прошлого: ископаемым остаткам, изменениям пород и условиям древней Земли. Эти данные помогают понять, когда появлялись новые группы и почему одни виды исчезали, а другие успешно приспосабливались.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животные в древних морях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животные были многоклеточными и обитали только в воде. Их тело было устроено очень просто, но именно с них началось дальнейшее усложнение животного мира.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начало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541 миллиона лет назад разнообразие животных резко выросло. В морях появилось множество новых форм, и многие группы начали быстро занимать разные экологические ниши.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возникли твердые покровы, щупальца и активное движение. Эти признаки усилили конкуренцию, помогли защищаться и добывать пищу более эффективно.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способы жизни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развития животного мира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временной шкале видно, что важнейшие изменения происходили не одновременно, а в разные эпохи истории Земли.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современности, тем быстрее менялись группы животных после крупных перестроек среды.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школьного курса биологии и палеонтологии; даты приведены приблизительно
</a:t>
            </a:r>
            <a:endParaRPr lang="en-US" sz="9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появились скелеты, раковины и панцири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 против врагов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морях стало больше хищников, многим животным понадобилась защита. У трилобитов и моллюсков появились прочные покровы, которые закрывали мягкое тело и снижали риск быть съеденными.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движения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Твердые части тела помогали не только защищаться, но и двигаться увереннее. Скелет и панцирь стали опорой, благодаря которой животные могли быстрее ползать, плавать или удерживать форму тела.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меняется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ископаемым остаткам видно, как защитные покровы изменяли вид древних животных. Раковины, шипы и костные пластины делали их более заметными, но значительно повышали шансы на выживание.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3337906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65306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88155"/>
            <a:ext cx="493200" cy="43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сделали рыбы первыми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Челюсти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челюстей стало важным шагом в эволюции. Рыбы смогли хватать добычу, отрывать куски пищи и лучше защищаться от врагов.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скелет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 появился позвоночник и череп, которые поддерживали тело и защищали важные органы. Это сделало движения более точными и быстрыми.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органы чувств помогали рыбам замечать добычу, опасность и движение вокруг. Это повышало их шансы выжить в сложной морской среде.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воде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позволяли извлекать кислород из воды, а плавники помогали удерживать равновесие и менять направление. Рыбы стали хорошо приспособлены к водной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вышли из воды на сушу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постепенное освоение суши в условиях мелководий, изменения водоемов и появления новой пищи на берегах.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земноводные отличаются от пресмыкающихся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могут жить и в воде, и на суше, но для размножения им по-прежнему нужна влажная среда. Их икринки и личинки развиваются только там, где достаточно воды.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водой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кожа пресмыкающихся уменьшает потерю влаги. Это особенно важно в жарких районах, где животным приходится долго обходиться без постоянного доступа к воде.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высыхания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стали меньше зависеть от водоемов благодаря яйцам с плотной оболочкой. Такая защита позволила им размножаться на суше и расселяться в более сухих местах.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пресмыкающихся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времени появления основных групп животных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точный момент, а порядок появления крупных групп в истории Земли.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насекомые и моллюски появились очень рано, а птицы и млекопитающие — значительно позже.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данных по эволюции животных; значения приблизительные
</a:t>
            </a:r>
            <a:endParaRPr lang="en-US" sz="9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в мезозойскую эру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динозавры были небольшими и подвижными, другие — огромными и тяжелыми. У одних были длинные хвосты для равновесия, у других — мощные ноги или защитные пластины на спине.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 и формы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динозавров были и опасные охотники, и спокойные травоядные. Их зубы и когти сильно отличались, потому что каждая группа приспосабливалась к своему способу питания и защите.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травоядные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занимали разные среды и образ жизни, поэтому долго оставались господствующей группой на суше. Их разнообразие хорошо видно по строению черепа, рогам, лапам и хвостам.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выживать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 — потомки древних ящеров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птицы возникли от небольшой группы динозавров-тероподов. Это подтверждают сходство строения костей, наличие перьев и переходные формы, которые сочетали признаки и ящеров, и птиц.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происхождение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сформировались легкий скелет, полые кости, крылья и обтекаемая форма тела. Такие признаки уменьшают массу и помогают быстрее передвигаться в воздухе.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полета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перья помогали сохранять тепло и скрывать тело от холода. Позже они стали важны для маневрирования в воздухе, а затем и для настоящего полета.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и тепло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считается важной переходной формой между динозаврами и птицами. У него были перья, но сохранялись зубы и когти, что хорошо показывает постепенность эволюции.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96710"/>
            <a:ext cx="4417500" cy="17715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позвоночных животных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группы позвоночных приспособились к жизни в воде, на суше и в воздухе.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группа приспособлена к своей среде, тем меньше она зависит от воды и тем успешнее может расселяться.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основным группам позвоночных
</a:t>
            </a:r>
            <a:endParaRPr lang="en-US" sz="9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после исчезновения динозавров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 млн лет назад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 освободило множество экологических ниш. Многие крупные животные исчезли, а уцелевшие группы получили больше возможностей для развития.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млекопитающие быстро заняли разные места в экосистемах. Они стали активнее осваивать питание, укрытия и способы защиты от врагов.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признаки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закрепились шерсть, выкармливание детёнышей молоком, забота о потомстве и постоянная температура тела. Эти особенности повысили выживаемость.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по Земле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заселили леса, степи, пустыни и холодные районы. Их разнообразие увеличивалось по мере приспособления к самым разным условиям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приспособления животных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приспособления часто работают вместе: одно помогает избегать врагов, другое — добывать пищу, третье — переносить холод, жару или нехватку воды.
</a:t>
            </a:r>
            <a:endParaRPr lang="en-US" sz="1409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приспособлений повышают шансы животного выжить и оставить потомство в конкретной среде.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схема основных групп приспособлений
</a:t>
            </a:r>
            <a:endParaRPr lang="en-US" sz="10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обитания влияет на внешний вид животных
</a:t>
            </a:r>
            <a:endParaRPr lang="en-US" sz="2413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районах особенно полезны густой мех, толстый слой жира и небольшие потеря тепла. Такие признаки помогают белому медведю сохранять тепло и передвигаться по льду.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наземных местообитаниях большое значение имеют окраска, скорость и умение прятаться. Форма тела, длина ног и строение лап напрямую связаны с образом жизни.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степь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пустынь важны защита от жары и экономия влаги. Широкие ступни, светлая окраска и умение долго обходиться без воды помогают верблюду жить в засушливых условиях.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водных животных тело обычно обтекаемое, а конечности превращены в плавники. У дельфина такая форма снижает сопротивление воды и делает движение быстрым и точным.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отбор: от различий к новому виду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полезные наследственные признаки постепенно накапливаются в популяции под действием условий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резко изменило жизнь на Земле: исчезновение крупных видов открыло место для новых групп животных и ускорило перестройку экосистем.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произошло одно из крупнейших вымираний, после которого млекопитающие и птицы получили больше возможностей для развития.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 миллионов лет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шкала времени; данные о мелово-палеогеновом вымирании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 животных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эволюцию подтверждают разные независимые данные: от окаменелостей до сравнения ДНК и строения органов.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разные виды данных совпадают, это убедительно показывает родство организмов и их общее происхождение.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материалы по доказательствам эволюции
</a:t>
            </a:r>
            <a:endParaRPr lang="en-US" sz="10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часть животного мира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 млекопитающим и входит в отряд приматов. Это означает, что у него есть общие с другими животными признаки строения и развития.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44502" y="1604052"/>
            <a:ext cx="2540927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место в системе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060552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древо показывает, что человек связан с другими приматами общими предками. Изучение таких связей помогает понять, как формировались наши особенности.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6060554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Родство с приматами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252596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другие млекопитающие, человек имеет позвоночник, выкармливает детёнышей молоком, заботится о потомстве и обладает развитой нервной системой, особенно головным мозгом.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252598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 млекопитающими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 — история изменений и приспособлений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миллионы лет животные неоднократно менялись, вымирали и расселялись по новым средам. Благодаря наследственности, отбору и приспособлениям на Земле возникло огромное разнообразие форм жизни.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2026-05-31T19:39:21Z</dcterms:created>
  <dcterms:modified xsi:type="dcterms:W3CDTF">2026-05-31T19:39:21Z</dcterms:modified>
</cp:coreProperties>
</file>