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государства в Китае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земледельческих общин выросла древняя китайская державность?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долине Хуанхэ люди рано научились объединяться ради полей, защиты и порядка. Здесь природные условия помогали земледелию, но одновременно заставляли искать общие решения и сильную власть.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на Хуанхэ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долины Хуанхэ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лёсс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Лёссовые почвы в долине Хуанхэ были очень удобны для земледелия. На них хорошо росли культуры, особенно просо, и люди могли получать сравнительно устойчивые урожаи.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часто меняла русло и вызывала разрушительные разливы. Наводнения угрожали полям и поселениям, поэтому жителям приходилось заранее думать о защите и совместных работах.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ирригационные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справляться с водой и засухой, люди строили каналы и дамбы. Такие проекты требовали согласованных усилий многих общин и постепенно усиливали роль руководителей.
</a:t>
            </a:r>
            <a:endParaRPr lang="en-US" sz="978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сильной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успех урожая зависел от общего труда, обществу становился нужен центр управления. Так природные трудности помогли появлению более сильной власти и подчинению соседних групп.
</a:t>
            </a:r>
            <a:endParaRPr lang="en-US" sz="9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хронологии неолита и ранних династий Китая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развития китайской цивилизации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видно, как усложнялись поселения, управление и хозяйство по мере перехода от культур к династиям.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постепенно: от неолитических культур к ранним государствам с городами, властью правителей и письменностью.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 называют первой китайской династией, хотя письменных сведений о ней сохранилось мало. О ней больше известно из поздних преданий и сопоставлений с археологическими находками. Это делает историю Ся особенно интересной для исследователей.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династия в памяти Китая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Культуру Эрлитоу в провинции Хэнань часто связывают с династией Ся. Здесь нашли остатки крупных построек, мастерских и бронзовые изделия. Такие находки показывают, что власть уже была организованной и наследственной.
</a:t>
            </a:r>
            <a:endParaRPr lang="en-US" sz="868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Эрлитоу и следы власти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Эрлитоу не было обычной деревней: там заметны следы центра управления и ремесленного производства. Это помогает понять, как из племенного союза постепенно возникал ранний город и политический центр.
</a:t>
            </a:r>
            <a:endParaRPr lang="en-US" sz="874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росло государство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Ся: первые предания и археологические находки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 — первое хорошо изученное государство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Инь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 существовала примерно с 1600 по 1046 год до н. э. Её столицей был Инь, расположенный недалеко от современного Аньяна, где сосредотачивалась власть правителя.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для гадания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Шан сохранились надписи на гадательных костях и панцирях черепах. По ним историки узнают о войне, урожае, погоде и здоровье царя, а значит, о жизни государства.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Шан существовали армия, ремесленники и система сбора ресурсов. Это было уже не просто объединение племён, а настоящее государство с центром, подчинёнными землями и порядком управления.
</a:t>
            </a:r>
            <a:endParaRPr lang="en-US" sz="823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погребения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гробницы и бронзовые сосуды показывают высокий уровень власти и богатства. Такие погребения были частью сложных обрядов и подчёркивали особое положение правителя и знати.
</a:t>
            </a:r>
            <a:endParaRPr lang="en-US" sz="8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8366"/>
            <a:ext cx="4063200" cy="1894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ранние государства Китая по времени, центрам власти и источникам сведений.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 известна меньше других, Шан подтверждается яркими археологическими находками, а Чжоу выделяется длительностью и системой уделов.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ранних династий Китая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Ся, Шан и Чжоу: сравнение первых династий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власть правителя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земледельческих общин к наследственной царской власти в древнем Китае.
</a:t>
            </a:r>
            <a:endParaRPr lang="en-US" sz="12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панцири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Шан делали на костях животных и панцирях черепах. Так записывали вопросы к духам о войне, урожае, погоде и здоровье правителя.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иероглифов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знаки стали основой китайской письменности. Со временем они развивались, превращаясь в сложную систему иероглифов, которая сохраняла значение даже при изменении произношения.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хранить сведения о решениях власти, подданных и дани. Благодаря записям правители могли лучше управлять большой территорией и помнить важные события.
</a:t>
            </a:r>
            <a:endParaRPr lang="en-US" sz="144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и совет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была нужна не только для учёта, но и для ритуалов. Ответы гадания считались важными, поэтому надписи связывали власть правителя с религиозными представлениями.
</a:t>
            </a:r>
            <a:endParaRPr lang="en-US" sz="1452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древнего Китая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Бронза, оружие и богатство правителей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материал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 требовала металла, мастерских и большого количества топлива. Поэтому бронзовые вещи могли позволить себе только правители и знать, а их производство показывало силу государства.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и война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предметы служили и для ритуалов, и для сражений. Это показывает, что в древнем Китае религия и власть были тесно связаны между собой.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 колокола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сосуды и колокола использовали в обрядах и при дворе. Они подчёркивали богатство правителя и его особое положение среди других людей.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колесницы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Копья, боевые топоры и колесницы помогали Шан и Чжоу подчинять соседние земли. Военная сила стала важной опорой государственной власти.
</a:t>
            </a:r>
            <a:endParaRPr lang="en-US" sz="11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раннем Китае; учебная реконструкция причин возникновения государства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Китае появилось государство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Хуанхэ объединение было не выбором, а способом выжить: урожай, вода и безопасность требовали постоянного совместного труда.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толчками стали земледелие и необходимость коллективно управлять водой; остальные причины усиливали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01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верили, что предки продолжают влиять на жизнь потомков. Поэтому важные решения сопровождались обрядами и обращением к семейным духам, которые считались защитниками рода.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Правитель-посредник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воспринимался как человек, который может общаться с высшими силами от имени всего народа. Его власть выглядела не только политической, но и священной.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мандат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Чжоу появилось учение о Небесном мандате: правитель получает власть от Неба, если правит справедливо, и может лишиться её при жестокости или беспорядке.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ритуалы помогали объяснять успехи и неудачи, укрепляли уважение к власти и создавали общий порядок в государстве, где решения правителя считались особенно важными.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предки и власть правителя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Чжоу и система уделов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Шан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Чжоу пришли к власти после победы над династией Шан и стали управлять огромной территорией. Чтобы удержать её, они опирались на родственников и верных союзников.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земли разделили на уделы. Их получали принцы и приближённые, которые управляли на местах, собирали ресурсы и следили за порядком от имени верховного правителя.
</a:t>
            </a:r>
            <a:endParaRPr lang="en-US" sz="1021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князей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должны были платить дань, присылать воинов и поддерживать власть дома Чжоу. Такая система помогала контролировать дальние районы без постоянного присутствия центральной власти.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уделы стали всё самостоятельнее. Князья усиливали собственные войска и начали соперничать друг с другом, что в итоге ослабило единую страну.
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единства к раздробленности и новым союзам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изменения в поздний период Чжоу, когда борьба за ресурсы и усиление местных правителей меняли устройство страны.
</a:t>
            </a:r>
            <a:endParaRPr lang="en-US" sz="9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люди в раннем Китае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 знать
</a:t>
            </a:r>
            <a:pPr algn="l" indent="0" marL="0">
              <a:lnSpc>
                <a:spcPct val="15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общества стояли правитель и знать. Они управляли землёй, собирали дань и принимали решения о войне, строительстве и религиозных обрядах.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зависимость
</a:t>
            </a:r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простых людей зависела от урожая, разливов рек и распоряжений власти. Их часто привлекали к строительству каналов, стен и других больших работ.
</a:t>
            </a:r>
            <a:endParaRPr lang="en-US" sz="1216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и ремесленники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трудилось в поле или в мастерских. Земледельцы выращивали зерно, а ремесленники делали орудия, сосуды и другие нужные вещи для повседневной жизни.
</a:t>
            </a:r>
            <a:endParaRPr lang="en-US" sz="862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центры власти
</a:t>
            </a:r>
            <a:pPr algn="l" indent="0" marL="0">
              <a:lnSpc>
                <a:spcPct val="15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находились дворцы, склады, рынки и места для обрядов. Там сосредотачивалась власть правителя, а также обмен товарами и управление окрестными землями.
</a:t>
            </a:r>
            <a:endParaRPr lang="en-US" sz="8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ранних китайских государств по археологическим и историческим данным
</a:t>
            </a:r>
            <a:endParaRPr lang="en-US" sz="107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изменилось, когда появилось государство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становилось общество, тем больше людей требовалось для управления, защиты и производства вещей, нужных правителю и городу.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всех показателей показывает переход от небольших общин к централизованной власти с устойчивыми ресурсами и управлением.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признаки помогали управлять большой страной и поддерживать власть правителя.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власти, сбор ресурсов, войско и письмо вместе создавали устойчивое управление и отличали государство от обычного племени.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династиях Ся, Шан и Чжоу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раннего китайского государства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первых китайских государств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цивилизации
</a:t>
            </a:r>
            <a:pPr algn="l" indent="0" marL="0">
              <a:lnSpc>
                <a:spcPct val="150000"/>
              </a:lnSpc>
              <a:buNone/>
            </a:pPr>
            <a:r>
              <a:rPr lang="en-US" sz="126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Ся, Шан и Чжоу показали, как из земледельческих общин может вырасти большое и сложное государство. Именно они заложили первые устойчивые традиции китайской цивилизации.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управления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государствах появились важные способы управления: сбор налогов, организация войска, контроль воды и работа чиновников. Позднее эти идеи использовали китайские империи.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Китай оставил письменность, религиозные представления и уважение к власти. Поэтому его история помогает понять, откуда взялись многие черты китайской культуры.
</a:t>
            </a:r>
            <a:endParaRPr lang="en-US" sz="12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узнали археологи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 Иньсюй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Иньсюй нашли дворцы, гробницы, бронзовые сосуды и кости с надписями. Эти находки особенно важны, потому что напрямую связаны с эпохой династии Шан.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Эрлитоу и Ся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Эрлитоу часто связывают с ранней династией Ся. Здесь обнаружены следы больших построек и мастерских, что говорит о существовании организованного центра власти.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легенды о первых правителях сегодня сравнивают с археологическими данными. Так история древнего Китая становится более точной и понятной.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мастерские, формы для литья и другие предметы производства. Они показывают, что в древнем Китае труд ремесленников был хорошо организован и важен для правителей.
</a:t>
            </a:r>
            <a:endParaRPr lang="en-US" sz="8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Китая к государству начался с труда земледельцев, борьбы за воду и объединения людей вокруг сильной власти. Именно так возникли основы будущей китайской цивилизации.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общин к великой цивилизации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2026-06-02T04:21:19Z</dcterms:created>
  <dcterms:modified xsi:type="dcterms:W3CDTF">2026-06-02T04:21:19Z</dcterms:modified>
</cp:coreProperties>
</file>