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Генетика пола и наследование, сцепленное с полом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механизмов определения пола и наследования признаков, связанных с полом.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истоки генетики пола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пола сформировалась после открытия половых хромосом в начале XX века. Нетти Стивенс выделила X и Y хромосомы у насекомых, а Томас Морган исследовал сцепление признаков с полом у дрозофил. Эти открытия заложили основу современного понимания наследования пола.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женского и мужского пола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пол определяется наличием двух X-хромосом, мужской — сочетанием X и Y. Y-хромосома содержит ген SRY, ответственный за мужские признаки, что отличает гетерогаметный пол XY от гомогаметного XX.
</a:t>
            </a:r>
            <a:endParaRPr lang="en-US" sz="1125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 хромосом в клетках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метафазе клеток хромосомы выглядят как компактные, хорошо различимые структуры под световым микроскопом, позволяя исследовать хромосомный набор и выявлять аномалии пола.
</a:t>
            </a:r>
            <a:endParaRPr lang="en-US" sz="1172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генетическое содержание хромосом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X-хромосома содержит около 155 миллионов пар оснований, а Y — около 57 миллионов. Это отражает меньшую генетическую нагрузку Y-хромосомы по сравнению с X.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X и Y хромосом у человека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определения пола в природе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половые системы у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XX/XY характерна для млекопитающих, где самки имеют XX, а самцы XY. Птицы, наоборот, имеют систему ZW/ZZ, где самки ZW, а самцы ZZ. Некоторые насекомые используют систему XO/XX, при которой самец имеет одну X-хромосому, а самка — две.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пола у растений и некоторых беспозвоночных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встречаются как генетические механизмы пола, так и экологически обусловленные. Гаплодиплоидия у пчёл и муравьёв — пример необычной системы, где пол определяется количеством хромосом: самцы гаплоидны, самки диплоидны.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гена SRY в формировании пола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SRY на Y-хромосоме запускает процесс развития мужских гонад — семенников, тем самым инициируя половой дифференцировки у эмбриона.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Экспрессия SRY активирует каскад других генов, ответственных за синтез тестостерона и формирование мужских половых признаков в период эмбриогенеза.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или дефекты гена SRY приводят к развитию женского фенотипа, несмотря на наличие Y-хромосомы, что наблюдается при синдроме Свайера.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нарушения половых хромосом: примеры и последствия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Клайнфельтера (47,XXY) характеризуется сниженным уровнем тестостерона, бесплодием и некоторыми физическими особенностями, такими как увеличение молочных желез у мужчин.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Трисомия X (47,XXX) обычно сопровождается незначительными задержками речевого развития и иногда сложностями с обучаемостью, при этом клинические проявления могут быть разнообразными.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Тернера (45,X0) проявляется у женщин низкорослостью, отсутствием менструаций и неоплодотворённостью из-за однохромосомного состава.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генетических аномалий половых хромосом достигает одного случая на тысячу новорожденных, что подчёркивает значимость своевременной диагностики и поддержки.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Сцепленное с полом наследование: определение и принципы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Сцепленное с полом наследование связано с генами, расположенными на половых хромосомах, преимущественно X. Рецессивные мутации проявляются у мужчин при наличии одной мутантной аллели, тогда как у женщин эффект менее выражен или отсутствует.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сцепленного наследования — различия в частоте и проявлениях признаков у мужчин и женщин, обусловленные генетической разницей в половых хромосомах, что влияет на клиническую картину заболеваний.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Моргана: открытие сцепления с полом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Томас Морган на дрозофилах исследовал наследование окраски глаз и обнаружил, что ген, отвечающий за цвет, располагается на X-хромосоме, что впервые доказало сцепленность признаков с полом.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скрещивании самцов с белыми глазами и самок с красными глазами наблюдалась полнота проявления признака у потомства мужского пола, согласно законам сцепленного с полом наследования.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Моргана позволили понять, что генетическая локализация влияет на передачу и проявление наследственных признаков, закладывая основу хромосомной теории наследственности.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Гибридологический анализ сцепленного с полом наследования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скрещивании гетерозиготной самки (X^R X^r) с белоглазым самцом (X^r Y) потомство распределяется по фенотипу в точных пропорциях, демонстрируя сцепление признака со X-хромосомой.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второго поколения показывает, что рецессивый признак чаще проявляется у самцов, а самки чаще бывают носителями, что объясняется генетическими особенностями полового наследования.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X-сцепленные заболевания человека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Дальтонизм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нарушение цветового зрения, преимущественно поражающее мужчин (до 8%). Женщины — носители мутации чаще не проявляют признаков, что связано с наличием второй, здоровой X-хромосомы.
</a:t>
            </a:r>
            <a:endParaRPr lang="en-US" sz="829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Наследственное нарушение свертываемости крови, встречающееся преимущественно у мальчиков. Гемофилия А возникает примерно у одного нового мальчика на 5 000 рожденных.
</a:t>
            </a:r>
            <a:endParaRPr lang="en-US" sz="829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дистрофия Дюшенна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 тяжелое заболевание, проявляющееся в детском возрасте у мальчиков. Связано с мутациями гена, расположенног на X-хромосоме, приводящими к прогрессирующей слабости мышц.
</a:t>
            </a:r>
            <a:endParaRPr lang="en-US" sz="82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Y-сцепленное наследование: примеры и особенности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сцепленные с Y-хромосомой, передаются исключительно от отца к сыну, что обеспечивает строго мужскую линию наследования без участия женщин.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типичным примерам относятся гипертрихоз ушной раковины, некоторые формы мужского бесплодия и злокачественные нарушения клеток сперматогенеза, обусловленные генами Y-хромосомы.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ограниченного размера и числа генов на Y-хромосоме количество заболеваний, связанных с ней, невелико; женщины полностью лишены этих генов, что исключает их передачу по материнской линии.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Доминантное X-сцепленное наследование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Доминантные мутации на X-хромосоме проявляются даже в гетерозиготном состоянии, что характерно для таких заболеваний, как синдром Ретта, вызываемый мутацией гена MECP2.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Заболевают преимущественно девочки, так как у мальчиков с подобной мутацией часто наблюдается несовместимость с жизнью до рождения или тяжелое течение болезни.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 заболевания у девочек варьируются и обычно менее тяжелы по сравнению с мальчиками, что связано с феноменами инактивации X-хромосомы и генетической дозы.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передачи рецессивного X-сцепленного заболевания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3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наследования показана на примере взаимодействия здорового отца и носительницы мутантной X-хромосомы.
</a:t>
            </a:r>
            <a:endParaRPr lang="en-US" sz="2006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665121"/>
            <a:ext cx="5139684" cy="24262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аутосомного и сцепленного с полом наследования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представлено основное различие в особенностях наследования между аутосомными и X-сцепленными признаками.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X-сцепленное наследование чётко проявляется преимущественно у мужчин, в отличие от аутосомного, где пол не влияет на выраженность признака.
</a:t>
            </a:r>
            <a:endParaRPr lang="en-US" sz="814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генетики (РАН)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Проницаемость и экспрессивность признаков, сцепленных с полом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Проницаемость характеризует вероятность проявления признака у носителей мутантных генов, а экспрессивность — степень выраженности симптомов у поражённых индивидов.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гемофилия полностью проявляется у мужчин с мутантной X-хромосомой, тогда как у женщин-носителей симптомы могут быть слабо выражены или отсутствовать из-за компенсации второй X-хромосомой.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Инактивация одной из X-хромосом (тельце Барра) происходит случайно в клетках женщин и объясняет вариабельность проявлений сцепленных с полом заболеваний у женского пола.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71" y="1425172"/>
            <a:ext cx="2335515" cy="33401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Температурное определение пола у крокодилов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6520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детерминация и смена пола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рыб и некоторые насекомые способны менять пол в течение жизни под воздействием социальных факторов, что показывает высокую генетическую и экологическую гибкость в определении пола.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9495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Температурная зависимость пола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крокодилов пол определяется температурой инкубации яиц: температура выше или ниже определённого порога запускает развитие мужских или женских особей. Этот механизм отличается от хромосомного и зависит от условий окружающей среды.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семейного анамнеза помогает выявить носителей и определить риск передачи сцепленных с полом заболеваний будущему потомству.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молекулярно-генетические методы для точного определения носительства мутаций у женщин, что значительно повышает достоверность прогноза.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информируют семьи о вероятности рождения больного ребёнка, а также о возможностях пренатальной диагностики и превентивных мерах.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выявление носителей способствует снижению заболеваемости через грамотное планирование семьи и медицинское наблюдение.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консультирование при сцепленных с полом заболеваниях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выявления сцепленных с полом мутаций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Полимеразная цепная реакция (ПЦР) позволяет быстро и точно амплифицировать генетические участки, подозрительные на мутации.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MLPA используется для количественного определения делеции или дупликации в генах, особенно эффективен при подозрении на сложные мутации.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генома обеспечивает детальный анализ и выявление точечных мутаций и структурных перестроек в X- и Y-хромосомах.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молекулярная диагностика таких заболеваний широко внедряется с 2000-х и значительно улучшает качество генетического консультирования.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аспекты и законодательство в области генетики пола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Пренатальное тестирование пола вызывает этические вопросы, связанные с риском дискриминации и социальными стереотипами на основе пола ребёнка и генетических данных.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РФ №180 «О биомедицинских технологиях» регулирует проведение генетических исследований, защиту данных и обязательное информированное согласие пациентов.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нормы ВОЗ служат ориентиром для этического проведения и регистрации генетических исследований, способствуя защите прав и неприкосновенности личности.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генетики пола и её перспективы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генетики пола расширяет понимание механизмов наследования и заболеваний, что важно для развития медицины, биотехнологий и биоэтики, а также для повышения качества генетического консультирования и диагностики.
</a:t>
            </a:r>
            <a:endParaRPr lang="en-US" sz="13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2026-05-10T07:07:55Z</dcterms:created>
  <dcterms:modified xsi:type="dcterms:W3CDTF">2026-05-10T07:07:55Z</dcterms:modified>
</cp:coreProperties>
</file>