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CSS: структура стилей в веб-странице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управляет оформлением: цвета, шрифты, отступы и расположение. Разберём варианты подключения и приоритет правил.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CSS выделяют отдельно от HTML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 отвечает за содержание страницы, а CSS — за оформление. Так один и тот же дизайн можно применять к разным страницам и быстро менять внешний вид без переделки разметки. В итоге проще поддерживать, повторно использовать и находить ошибки.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CSS-правило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CSS-правило включает два главных элемента: селектор и блок объявлений. Селектор показывает, к каким элементам применяются стили, например p, h1 или .menu.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объявлений записывается в фигурных скобках и содержит пары «свойство: значение», например color: blue; или font-size: 18px;. Каждое объявление завершается точкой с запятой.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Фигурные скобки отделяют один набор свойств от других правил. Благодаря такой структуре браузер понимает, какие значения куда именно подставлять при оформлении.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Селекторы по тегу, классу и идентификатору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Селектор по тегу применяется ко всем элементам одного типа: например, p влияет на все абзацы. Это удобно, когда нужно одинаковое оформление для множества однотипных блоков.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Селектор по классу начинается с точки: .warning. Он используется для группы элементов, которым дают одно и то же имя класса и одинаковые правила отображения.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Селектор по идентификатору начинается с решётки: #header. Обычно он подходит для одного уникального элемента на странице. Чем точнее селектор, тем уже область действия и проще управлять стилями.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Встроенный стиль записывают прямо внутри HTML-тега через атрибут style. Например: &lt;p style="color: red; font-size: 18px;"&gt;. Так меняется только один конкретный элемент.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используют для небольших учебных примеров, быстрых проверок и редких исключений. Но когда таких элементов становится много, HTML разрастается, а код становится сложнее читать.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стили в атрибуте style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912" y="1835776"/>
            <a:ext cx="486153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и внешние стили: сравнение по основным признакам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способов помогает выбрать формат по задаче: точечно поменять один элемент или организовать единый стиль для множества страниц.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стили удобны для точечных изменений, а внешние — для системного оформления, уменьшения повторов и быстрой правки дизайна сразу везде.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 теме CSS.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оформляют ровно одну страницу, пока вы просматриваете этот документ в браузере.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 HTML и CSS.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стили помещают в head внутри тега style. Тогда правила применяются ко всей текущей HTML-странице, но не распространяются на другие страницы сайта.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определяется итоговый стиль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стилей: сначала встроенные, затем внутренние, потом внешние; при конфликте решают специфичность селектора и порядок правил.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CSS хранится в отдельном файле с расширением .css. Его подключают к HTML с помощью тега link в разделе head.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таблица стилей и файл .css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файл стилей может обслуживать несколько страниц. Поэтому изменение правила автоматически обновляет оформление всех страниц, которые его используют.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уменьшает повторение одинаковых настроек. Код HTML остаётся более аккуратным, а стили легче искать и редактировать.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сайтов внешние стили — основной способ организации оформления, потому что он помогает поддерживать единый дизайн на всём проекте.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какой способ CSS используется чаще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внешние стили: они удобны для повторного использования и поддерживают единый вид на многостраничных сайтах.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масштабнее проект, тем важнее выносить оформление в .css. Встроенные и внутренние варианты остаются полезными для маленьких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без привязки к статистике.
</a:t>
            </a:r>
            <a:endParaRPr lang="en-US" sz="9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одному и тому же элементу подходят несколько правил, браузер выбирает итоговое оформление по приоритету. Сначала учитываются более «высокие» источники стилей, а затем — точность и порядок селекторов в коде.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равных источниках решает специфичность селектора: селектор с более точным указанием (например, id) обычно сильнее, чем селектор класса или тега. Дополнительно важен порядок следования правил.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стили обычно перекрывают внутренние и внешние: правило из атрибута style имеет повышенный приоритет над тем, что задано в теге style или в файле .css. Это удобно для точечных правок.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!important повышает приоритет конкретного объявления, поэтому оно может «перебить» даже более специфичный селектор. Зная эти принципы, легче объяснить неожиданный цвет, шрифт или отступ и быстро найти конфликт.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CSS при конфликте правил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внешнего CSS к HTML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HTML и файлом .css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файл стилей подключают строкой &lt;link rel="stylesheet" href="style.css"&gt; внутри раздела head. При этом содержимое страницы остаётся в HTML, а все правила оформления хранятся и выполняются из style.css.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тег link в head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один внешний файл может использоваться на множестве страниц, изменение CSS обновляет оформление сразу везде. На схеме обычно показывают пару: index.html и style.css, которые связываются именно через link.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15380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245" y="2115380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1701" y="2097743"/>
            <a:ext cx="254991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для сайта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внешний файл может задавать одинаковые цвета, шрифты, отступы и оформление кнопок на разных страницах. В результате меньше дублирования разметки и проще поддерживать единый стиль проекта.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правка дизайна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Изменив правило в style.css, вы обновляете внешний вид сразу во всех связанных страницах. Это помогает проверять идеи: не нужно вручную искать и править десятки одинаковых фрагментов.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для роста 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сайт расширяется, внешний CSS помогает сохранять порядок: стили не смешаны с содержанием. Для школьных проектов это особенно удобно, потому что легче находить ошибку и быстро сравнивать версии.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внешних стилей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встроенных и внутренних стилей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страниц становится много, встроенные и внутренние стили сложнее поддерживать. Встроенные правила «размазываются» по HTML, а внутренние остаются в пределах одной страницы, поэтому изменения приходится повторять.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стили увеличивают объём HTML-кода и делают теги менее читаемыми. Внутренние стили тоже усложняют работу: при добавлении новых страниц нужно заново переносить тот же набор правил.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большом количестве однотипных элементов такие способы ведут к повторению одних и тех же свойств. Поэтому их чаще используют для коротких учебных работ, быстрых проверок и небольших макетов.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браузер считывает HTML-разметку и строит структуру страницы: теги, классы, идентификаторы и иерархию элементов. Затем он находит подключённые CSS-правила и начинает выбирать подходящие стили для каждого элемента.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браузер объединяет все подходящие объявления, учитывая приоритет и порядок правил, и формирует итоговый внешний вид. Поэтому в итоге вы видите не «отдельно HTML и CSS», а их совместную работу при выводе в окно браузера.
</a:t>
            </a:r>
            <a:endParaRPr lang="en-US" sz="1199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браузер применяет HTML и CSS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причин — синтаксические опечатки: забытая точка с запятой, лишняя или недостающая фигурная скобка, а также неверное написание свойства. В таких случаях правило может не выполниться вовсе.
</a:t>
            </a:r>
            <a:endParaRPr lang="en-US" sz="1043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со стилями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проблема — неправильный путь к файлу .css в теге &lt;link&gt;. Если браузер не находит стиль, страница остаётся без оформления, даже если внутри CSS всё написано правильно.
</a:t>
            </a:r>
            <a:endParaRPr lang="en-US" sz="1082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класс и идентификатор: класс обозначают точкой, например .menu, а id — через решётку, например #header. Из-за этого селектор не совпадает с элементом и нужное оформление не применяется.
</a:t>
            </a:r>
            <a:endParaRPr lang="en-US" sz="103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мешают ошибки в самих селекторах и в их написании: неправильное имя тега или лишние символы. В результате стиль не «прилипает» к нужному элементу, хотя HTML-текст выглядит корректно.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756" y="1835776"/>
            <a:ext cx="3649009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CSS подходит для разных задач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способ записи CSS по задаче: точечная проверка, оформление одной страницы или единый стиль для нескольких страниц сайта. В таблице показаны подходящие варианты и ключевые плюсы/ограничения.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охват проекта, тем выгоднее внешний CSS: он снижает повторение и облегчает изменения. Встроенные стили рациональны только для точечных случаев, а внутренние — для ограниченных по времени учебных страниц.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 HTML и CSS
</a:t>
            </a:r>
            <a:endParaRPr lang="en-US" sz="8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способов записи CSS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стили быстры для эксперимента, но плохо масштабируются. Внутренние — компромисс для одной страницы. Внешние лучше всего подходят для сопровождения многостраничных проектов.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сравнения видно: для системного оформления выигрывают внешние стили, а встроенные лучше держать как редкие исключения. Это снижает риск повторения и конфликтов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 HTML и CSS, обобщённая оценка сильных сторон
</a:t>
            </a:r>
            <a:endParaRPr lang="en-US" sz="8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258" y="1867952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2" y="1867952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756" y="1915660"/>
            <a:ext cx="517045" cy="4136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CSS: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файле style.css задают цвета, шрифты, размеры, отступы и оформление блоков. Благодаря отдельному CSS проще менять дизайн, не трогая разметку и не рискуя сломать структуру.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HTML: 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проекте обычно есть index.html, где находятся заголовки, абзацы, списки и изображения. HTML отвечает за смысл и структуру, а стили туда не вставляют, чтобы код оставался понятным.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link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браузер применил стили, в head добавляют подключение &lt;link rel="stylesheet" href="style.css"&gt;. Тогда страница обновится автоматически после правки правил в одном месте.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структура страницы с отдельным CSS-файлом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выбираем стили по задаче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стили подходят для одного элемента, внутренние — для одной страницы, а внешние — для всего сайта или крупных разделов. Понимание связи HTML и CSS помогает уменьшать повторение кода и быстрее обновлять оформление.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2026-05-12T14:22:01Z</dcterms:created>
  <dcterms:modified xsi:type="dcterms:W3CDTF">2026-05-12T14:22:01Z</dcterms:modified>
</cp:coreProperties>
</file>