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вегетативное размножение покрытосеменных растений
</a:t>
            </a:r>
            <a:endParaRPr lang="en-US" sz="2906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размножения растений без семян для быстрого увеличения численности.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особенности размножения покрытосеменных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крупнейшая группа растений с более 250 000 видами. Они размножаются как половым способом через семена, так и вегетативно — посредством специальных органов, что позволяет быстро расширять ареал и сохранять особенности вида.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и определение вегетативного размножения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это образование новых растений из частей тела материнского растения, таких как корни, стебли или листья, без участия семян и спор.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Дочерние растения при этом наследуют весь набор генетических характеристик материнского, что обеспечивает сохранение ценных признаков.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широко распространён среди диких и культурных покрытосеменных растений, обеспечивая им быстрый рост и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" y="2679175"/>
            <a:ext cx="2288529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034" y="2679175"/>
            <a:ext cx="2288529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580" y="2679175"/>
            <a:ext cx="2288529" cy="24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180" y="2679175"/>
            <a:ext cx="2288529" cy="246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участвующие в вегетативном размножении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7175" y="1342550"/>
            <a:ext cx="1760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— подземные побеги с почками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— видоизменённые подземные побеги, например у ландыша и пырея. Они содержат узлы и междоузлия, откуда развиваются новые побеги, обеспечивая расселение и выживание растения.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36932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утолщённые побеги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как у картофеля, служат запасом питательных веществ и имеют почки — глазки, из которых прорастают новые растения, что обеспечивает вегетативное размножение.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35315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— слоистые побеги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Луковицы, характерные для лука и чеснока, состоят из укороченного стебля и мясистых чешуек, хранящих питательные вещества и почки для роста новых растений.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73523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 листовые черенки для надземного размножения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у клубники и листовые черенки у каланхоэ образуют новые растения, позволяя быстро захватывать территорию и поддерживать численность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Корневища: строение и значение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— это подземный стебель с почками и узлами, из которых ежегодно развивается новая надземная часть растения.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ландыша и ириса корневища способствуют быстрому расселению и возобновлению после повреждений.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обеспечивает устойчивость растений в суровых условиях и позволяет быстро занимать новые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как запасающий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например у картофеля, обладают глазками — почками, из которых возникают новые растения. Они накапливают питательные вещества, необходимые для роста вегетативных побегов.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луковицы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состоит из мясистых чешуй и укороченного стебля, характерна для лука и чеснока. Почки на чешуях развиваются в новые растения при благоприятных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органа — клубни и луковицы — служат главным образом для вегетативного размножения и накопления ресурсов, обеспечивая весеннее возобновление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 луковицы: особенности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Листовое размножение у покрытосеменных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способны размножаться с помощью листьев, образуя на их краях маленькие розетки — будущие самостоятельные растения.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Бегония и каланхоэ формируют почки по краям листовой пластины, которые при контакте с почвой укореняются и растут отдельно.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эффективно позволяет быстро увеличивать численность без семян, поддерживая устойчивость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Ползучие побеги: усы и столоны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клубники — средство быстрого размножения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— горизонтальные побеги, отходящие от материнского растения клубники. На их концах образуются розетки с корнями, которые при укоренении превращаются в новые независимые растения.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 у земляники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 — длинные надземные побеги, характерные для земляники, обеспечивают быстрое захватывание пространства и увеличение плотности популяции за счёт вегетативного размножения.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вегетативного размножения имеют разное распространение в зависимости от видов растений региона.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занимают лидирующую позицию, что связано с их эффективностью в условиях средней полосы России.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флоры средней полосы,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способов вегетативного размножения у покрытосеменных средней полосы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вегетативного размножения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позволяет растениям быстро увеличивать численность и успешно осваивать новые территории.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Гарантированное наследование всех признаков материнского растения обеспечивает стабильность ценных свойств вида.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возможно в любой сезон, независимо от цветения и формирования семян, что увеличивает шансы на выживание.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зависимости от опылителей и погодных условий делает этот способ особенно надёжным для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вегетативного размножения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при вегетативном размножении образуются преимущественно рядом с материнским, что ограничивает территорию распространения вида.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однотипность потомства делает растения уязвимыми к заболеваниям и вредителям, усиливая риск массового поражения.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разнообразия в генах снижает способность растений адаптироваться к изменяющимся условиям окружающей среды и новым стрессам.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представлена сводная таблица, показывающая основные отличия между половым и вегетативным размножением по ключевым параметрам.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размножения обладает своими преимуществами и недостатками, совместно обеспечивая выживание и эволюцию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ботанических исследований в области размножения растений.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вегетативного способов размножения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размножения картофеля и клубники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методы позволяют быстро получать качественные посадочные материалы растений без потери сортовых признаков. Это облегчает выращивание и повышает урожайность сельхозкультур.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однородности и стабильности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черенков и деления для размножения лука и мяты обеспечивает единообразие растений. Это облегчает уход и сбор урожая, а также поддерживает качество продукции в масштабах фермерских угодий.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вегетативного размножения в сельском хозяйстве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естественных экосистемах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растения, такие как ландыш и осока, используют корневища для быстрого размножения и восстановления после повреждений.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не зависит от опылителей, что позволяет растениям сохранять численность даже при неблагоприятных условиях.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формирование новых побегов помогает поддерживать стабильность и равновесие в растительных сообществах природных ландшафтов.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вегетативного размножения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восстановлению растительности на нарушенных территориях после вырубки или пожаров.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 образование плотных зарослей, которые защищают почву от ветровой и водной эрозии.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разнообразие растительной массы, формируя сложные и устойчивые экосистемы.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Содействует удержанию влаги и питательных веществ в почве, улучшая условия для других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человеком и селекция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применяет черенкование и деление корневищ для размножения ценных культур с желательными характеристиками.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растений помогает получать однородные посадочные материалы с гарантированной урожайностью и устойчивостью к неблагоприятным факторам.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важно сохранить полезные свойства путем контролируемого размножения и отбора лучших особей.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вегетативного размножения картофеля клубнем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картофеля клубнями в садоводстве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современные методы вегетативного размножения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микроразмножения инвитро позволяет получать тысячи идентичных растений из одного исходного материала в стерильных лабораторных условиях.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 оздоровить растения, избавляя их от вирусов и болезней, что повышает качество посадочного материала.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биотехнологий способствует сохранению редких и уникальных сортов, обеспечивая их размножение и защиту.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растений с помощью вегетативного размножения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лилии саранки в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вегетативных методов помогло увеличить число редких лилий, сохранив их генетический фонд и защитив от исчезновения в дикой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редких видов орхидей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деление вегетативных органов позволило развести редкие орхидеи в ботанических садах и затем выпускать их в естественную среду.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охраняемых пионов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способствует поддержанию популяций исчезающих пионов, позволяя выращивать их в питомниках и восстановить численность на местах естественного произрастания.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вегетативного размножения для природы и человека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быстрое увеличение популяций растений, поддерживает устойчивость экосистем и служит основой для сельского хозяйства и сохранения редких видов.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2026-05-09T10:27:57Z</dcterms:created>
  <dcterms:modified xsi:type="dcterms:W3CDTF">2026-05-09T10:27:57Z</dcterms:modified>
</cp:coreProperties>
</file>