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Древнего Востока: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основные цивилизации, их развитие и вклад в мировую историю.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исторический контекст древневосточных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государств связано с неолитической революцией, развитием земледелия и оседлого образа жизни на плодородных речных долинах. Обмен технологиями и культурой между регионами сыграл ключевую роль в формировании древних обществ.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фундамент цивилизации на земле между реками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дала миру первые города-государства, такие как Ур и Лагаш, а также клинопись — одну из первых систем письменности, что обеспечило развитие администрации и культуры.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городов и письменности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концентрировалось в руках дворцов и храмов, контролировавших аграрное производство и ремесла, что способствовало укреплению социальной иерархии и централизованной власти.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Дворцово-храмовая власть и экономика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регулярные армии и появлялись первые своды законов, в частности, кодекс Ур-Махи, что укрепляло порядок и государственность на основе правовых норм.
</a:t>
            </a:r>
            <a:endParaRPr lang="en-US" sz="86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законодательство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воспринимался как воплощение божества на земле, что легитимировало его верховную власть и обеспечивало единство общества вокруг религиозно-политической фигуры.
</a:t>
            </a:r>
            <a:endParaRPr lang="en-US" sz="676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— живое божество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состояло из знати, жрецов, ремесленников и крестьян; жрецы и чиновники управляли религией и государственным аппаратом, поддерживая стабильность и порядок.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и чиновничество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Нила, возведение пирамид и развитие медицины с математикой отражали высокий уровень технического и интеллектуального развития общества.
</a:t>
            </a:r>
            <a:endParaRPr lang="en-US" sz="753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 наука в служении государству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бог царя и основа 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городская цивилизация и культура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 и Хараппа известны прямыми улицами и сложными дренажными системами, что свидетельствует о продуманном городском планировании и санитарии.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и инфраструктура городов
</a:t>
            </a:r>
            <a:endParaRPr lang="en-US" sz="1294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культура развивалась вокруг кастовой системы и культа богини-матери, отражающих глубокую религиозность и социальное разделение общества.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религиозные традиции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письменность остается трудноразгаданной, но торговые и культурные обмены с Месопотамией свидетельствуют о значительном межрегиональном взаимодействии.
</a:t>
            </a:r>
            <a:endParaRPr lang="en-US" sz="94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внешние связи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 закрепила централизованное управление посредством наследственной системы уделов, обеспечивая стабильность в ключевых речных долинах Хуанхэ и Янцзы.
</a:t>
            </a:r>
            <a:endParaRPr lang="en-US" sz="688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 и централизованная власть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Жертвоприношения и уважение к предкам были основой религии, поддерживающей власть правителей и укрепляющей социальную гармонию.
</a:t>
            </a:r>
            <a:endParaRPr lang="en-US" sz="806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практики и культ предков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шелководства, земледелия и бронзового литья способствовало экономическому росту и технологическому прогрессу государства.
</a:t>
            </a:r>
            <a:endParaRPr lang="en-US" sz="816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совершенствование ремёсел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государства Китая: организация и обычаи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70233"/>
            <a:ext cx="4663800" cy="1803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древних цивилизаций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цивилизаций Древнего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аспектов четырёх великих древневосточных цивилизаций.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цивилизации возникли у рек, имели общественную иерархию, но отличались культурными и технологическими особенностями.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и классовая структура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Общества Древнего Востока были социально организованы строго: верхушка — правящая знать и жрецы, обладающие властью и привилегиями.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занимали низшее положение, часто наследуемое или вызванное долгами и военными конфликтами, что закрепляло социальное неравенство.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традиции закрепляли эту структуру, ограничивая социальную мобильность и подчёркивая значение дворцов и храмов как центров власти.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слои включали ремесленников и торговцев, в то время как основная масса населения состояла из земледельцев, обеспечивавших экономическую базу.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 легитимация власти в древневосточных обществах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 в Египте основывалась на его божественном статусе, обеспечивая абсолютное управление обществом и религиозную легитимацию.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царям и верховным жрецам приписывалась связь с богами, что усиливало их правление и поддерживало общественный порядок.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 Китае власть державы основывалась на традициях, военных достижениях и культах предков, объединяя народ вокруг лидера как гаранта 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системы и божества Древнего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и боги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почитали Осириса, Исиду и Ра, в Месопотамии — Энки, Инанну, Мардука. В Индии преобладала ведийская религия с богами Варуном, Индрой и Агни, в Китае — культ предков и небесных сил.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религии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формировали мировоззрение, укрепляли власть правителей и служили регулятором социальных норм и общности в древних обществах.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управление в древневосточных государствах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кодификация законов достигла вершины с «Кодексом Хаммурапи», включавшим широкий спектр правил, регулирующих общественные, семейные и имущественные отношения для поддержания порядка.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правовые нормы закреплялись преимущественно традициями и волей фараона, а жрецы выступали в роли контролёров соблюдения законов и моральных устоев 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правовые установки формировались через указы ванов и императоров, регулируя административные и социальные вопросы с акцентом на строгое соблюдение порядка.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законы Ману устанавливали чёткие правила для всех каст, регламентируя семейные обязательства, общественные роли и религиозные обряды, укрепляя социальную 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 и культура Древней Индии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развивалась благодаря письменности деванагари, ведической литературе, традициям почитания священных рек и коров, а также архитектуре храмов и достижениям в науках.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общество формировалось вокруг четырёх варн: брахманов-жрецов, кшатриев-воинов, вайшьев-земледельцев и торговцев, а также шудр-слуг, что отражало жёсткую социальную иерархию.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 занимали «неприкасаемые», находившиеся за пределами кастовой системы и подвергавшиеся дискриминации, что закреплялось религиозными нормами Вед.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эпохи Шан: государство и культура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Шанская династия отличалась совершенством в обработке бронзы, создавая сложное оружие и ритуальные сосуды. Эти изделия не только служили в быту и войне, но и имели высокое религиозное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Бронзовая металлургия древних Шан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Гадательные надписи на костях и панцирях черепах были ранними формами письменности, используемыми для предсказаний и записи событий. Централизованная власть сопровождалась культом предков и массовыми жертвоприношениями.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управление в Шан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обмен и культурные связи Древнего Востока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караванных и речных путей обеспечивала активный обмен между Месопотамией, Индией и Египтом, способствуя распространению товаров и культурных достижений.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товарами выступали металлы, зерно, ткани, пряности и драгоценности; Египет, например, поставлял льняные ткани, а Индия – изделия из слоновой кости и специи.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являлся древним международным маршрутом, объединявшим Китай и Средиземноморье, стимулируя не только торговлю, но и трансфер технологий и религиозных идей.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обществах Древнего Востока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женщины обладали правами владения имуществом, могли заключать брачные договоры и участвовать в религиозных церемониях, что обеспечивало им относительную социальную независимость.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права женщин были ограничены патриархальными законами, однако жрицы занимали значимые позиции в религиозной сфере и пользовались определённым авторитетом.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женщины находились в зависимости от касты, а в Китае их роль почти полностью ограничивалась ведением домашнего хозяйства и сохранением семейных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Ступенчатые храмы — зиккураты достигали высоты до 30 метров и служили не только религиозными центрами, но и символами власти правителей и богов.
</a:t>
            </a:r>
            <a:endParaRPr lang="en-US" sz="756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Месопотамии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пирамида Хеопса — монументальная гробница высотой около 146 метров, демонстрирующая уровень инженерного мастерства и организационной мощи древнеегипетского общества.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Египта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Мохенджо-Даро функционировала сложная система стока и канализации, а Китай начал строительство Великой стены как защитного рубежа и символа единства империи.
</a:t>
            </a:r>
            <a:endParaRPr lang="en-US" sz="669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Канализация Мохенджо-Даро и Великая китайская стена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и архитектурные достижения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литература Древнего Востока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клинопись, возникшая около 3300 г. до н. э., стала одной из первых форм письменной фиксации хозяйственных и административных данных.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письменность представляла собой пиктограммы и до сих пор частично не расшифрована, что затрудняет полное понимание этой культуры.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система иероглифов началась с гадательных надписей на костях, а к X веку до н. э. существовало свыше 3000 символов, использовавшихся в разных сферах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 насчитывали более 700 знаков и использовались для религиозных и официальных текстов, сохраняя культурное наследие.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достижения и знания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развивали астрономию и философию: в Китае появились компас, использование железа и учения Конфуция и Лао-цзы, а в Индии — арифметика и астрономические традиции.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разработали шестидесятеричную систему счисления и вели точные астрономические наблюдения, используя математические таблицы для практических нужд.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календарь, первые медицинские трактаты и геометрические принципы, что облегчало строительство и сельское хозяйство.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цивилизаций Древнего Востока на мировой прогресс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Древневосточные цивилизации заложили основы организации государства, системы законов и письменности, необходимые для развития более сложных обществ. Их опыт стал образцом для последующих цивилизаций.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государственных институтов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ирригации, астрономии, религиозных обрядов и архитектурные решения были заимствованы и адаптированы разными народами, внося вклад в развитие науки, культуры и гуманитарных знаний.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научное наследие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Востока в мировой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Древнего Востока сформировали фундамент цивилизационного развития, подарив миру письменность, законы и культурные традиции, которые продолжают влиять на современный мир и служат ключом к пониманию человеческой истории.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2026-05-11T05:59:33Z</dcterms:created>
  <dcterms:modified xsi:type="dcterms:W3CDTF">2026-05-11T05:59:33Z</dcterms:modified>
</cp:coreProperties>
</file>