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Worterverzeichnis: словарик-помощник на уроке немецкого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Словарик, который помогает быстро понимать немецкие слова.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словарный список обычно прячется в конце раздела, рядом с текстом или в приложении к учебнику. Он быстро подсказывает значение новых слов и помогает не теряться на уроке.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Worterverzeichnis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Worterverzeichnis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сразу понять незнакомое немецкое слово, не угадывая его значение наугад. Это особенно удобно, когда текст короткий, а слов ещё совсем мало знакомо.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список поддерживает чтение стихов, диалогов и маленьких историй. Ребёнок читает спокойнее, потому что рядом есть подсказка, и текст уже не кажется таким строгим.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со словом стоит перевод или короткое пояснение, новое слово запоминается легче. Оно как будто получает своё маленькое место в памяти — и не убегает.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перевод и картинка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видно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детском учебнике немецкое слово часто стоит рядом с русским переводом. Так ребёнок быстрее понимает смысл и не путается в чтении. Если рядом ещё есть маленькая картинка, слово запоминается почти как в игре-пазле.
</a:t>
            </a:r>
            <a:endParaRPr lang="en-US" sz="1775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помогает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слов der Hund и die Katze можно показать простые изображения животных. Тогда смысл становится ясным без длинных объяснений. То же касается слов rot, blau, eins и zwei: картинка сразу связывает звучание и значение.
</a:t>
            </a:r>
            <a:endParaRPr lang="en-US" sz="1717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понятно
</a:t>
            </a:r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словарный список не перегружает страницу. В нём видно главное: немецкое слово, перевод и, если нужно, маленькую подсказку. Для второклассника это как добрый указатель, который говорит: «Сюда, всё получится!»
</a:t>
            </a:r>
            <a:endParaRPr lang="en-US" sz="170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располагаются в списке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среди похожих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похожи, важно не спешить. Нужно внимательно сравнить их написание, чтобы выбрать именно то слово, которое встретилось в тексте.
</a:t>
            </a:r>
            <a:endParaRPr lang="en-US" sz="1900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первая буква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слово, сначала смотрят на его первую букву. Это самый первый ориентир, который сразу ведёт к нужному месту в списке.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соседние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несколько слов начинаются одинаково, читают следующую букву. Так поиск становится точнее и быстрее, словно по аккуратным ступенькам.
</a:t>
            </a:r>
            <a:endParaRPr lang="en-US" sz="1900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Нужное слово найдено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поиска читают перевод или пояснение. Теперь слово уже не чужое, а знакомое, и к нему легко вернуться снова.
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нужное немецкое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поиск по словарному списку в учебнике немецкого языка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67" y="2553383"/>
            <a:ext cx="502200" cy="40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3802" y="4753825"/>
            <a:ext cx="424462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со словом часто пишут его значение на русском языке. Это помогает быстро понять смысл и не задерживаться на одном неизвестном слове слишком долго.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изображение делает слово более наглядным. Ребёнок видит картинку и легче вспоминает, что означает немецкое слово.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рядом есть короткий пример употребления. Он показывает, как слово работает в предложении, а не просто живёт отдельно.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подсказка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может встречаться часть речи или форма множественного числа. Для второго класса это обычно кратко и понятно, без сложных объяснений.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быть записано рядом со словом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 темам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 домашние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словарном списке часто собирают по теме урока. Если рядом стоят слова про школу, ребёнку легче связать их между собой и вспомнить на уроке.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игрушки и еда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группы могут быть про животных, игрушки или еду. Такой порядок помогает замечать знакомые темы и повторять слова дома почти без усилий.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рассказывает историю, задаёт вопрос или объясняет правило. Он читается подряд, а словарный список помогает остановиться и быстро найти значение нужного слова.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Worterverzeichnis не нужно искать героев и события. Здесь главное — аккуратный порядок слов и понятная подсказка, которая ждёт своего читателя.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можно читать ради смысла и сюжета, а словарный список — ради точного понимания. Он работает как маленький помощник, который не отвлекается на лишнее.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ещё не знакомо, именно словарный список помогает сделать его понятным. Так чтение становится спокойнее, а немецкий язык — дружелюбнее.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словарь отличается от текста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489900" y="173200"/>
            <a:ext cx="11212200" cy="10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словарный список особенно полезен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719600" y="148090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чтения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сказке встречается новое слово, Worterverzeichnis помогает не останавливаться надолго. Ребёнок быстро узнаёт значение и продолжает читать дальше.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12850" y="265290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коротком диалоге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диалогах слова меняются быстро, и не всё сразу понятно. Словарный список подсказывает перевод и помогает не потерять нить разговора.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10775" y="395670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выполнении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упражнении есть незнакомое слово, список помогает понять вопрос и выбрать правильный ответ. Это делает работу более самостоятельной.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512850" y="526050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повторении дома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словарный список помогает вспомнить нужные слова без помощи взрослого. Так ребёнок учится искать значения сам и увереннее работает с немецким языком.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и родственные слова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рядом в Worterverzeichnis стоят слова, которые похожи по смыслу. Например, groß и riesig оба говорят о большом размере, но второе звучит сильнее и ярче.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слова, которые легко перепутать на слух, например rot и rosa. Внимательное сравнение помогает выбрать точное слово и говорить по-немецки аккуратнее.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выучить новое немецкое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запомнить слово через чтение, перевод, повторение и встречу в новом тексте.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624" y="2023167"/>
            <a:ext cx="428700" cy="381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5899" y="20035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2093" y="4185750"/>
            <a:ext cx="367763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1699" y="4205367"/>
            <a:ext cx="428700" cy="3810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работе со словарным списком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только на перевод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читать лишь перевод и пропускать пример, можно не понять, как слово работает в предложении. Тогда новое слово запоминается хуже и кажется очень капризным.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похожие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похожим звучанием легко перепутать, если читать невнимательно. Лучше сравнить написание и смысл, чтобы не выбрать не то слово в ответе.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ищут по алфавиту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ищут наугад, тратится лишнее время. Спокойный поиск по первой букве помогает быстро открыть нужное место и не листать весь список.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Читают запись невнимательно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спешат и не замечают пояснение, часть речи или форму слова. Внимательное чтение делает подсказку полезной, а поиск — намного точнее.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список выглядит дружелюбно и не пугает длинными объяснениями. Он помогает второкласснику спокойно работать с текстом и чувствовать себя увереннее.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хорошем словарном списке слова стоят аккуратно и по алфавиту, поэтому нужное слово находится быстро, почти как на удобной книжной полке.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короткие и ясные: есть само немецкое слово, перевод или короткое пояснение. Ничего лишнего, чтобы ученик не устал от чтения.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хороший Worterverzeichnis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84" y="1894603"/>
            <a:ext cx="5607371" cy="3028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021" y="1894603"/>
            <a:ext cx="5607371" cy="30281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7775" y="362725"/>
            <a:ext cx="11480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список в учебнике и в книге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05989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учебнике — рядом с уроком
</a:t>
            </a:r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с новым текстом ученик открывает учебник и видит знакомый словарный список. Это как маленький фонарик: он подсвечивает трудные слова и помогает выполнить задание без лишних пауз.
</a:t>
            </a:r>
            <a:endParaRPr lang="en-US" sz="1490" dirty="0"/>
          </a:p>
        </p:txBody>
      </p:sp>
      <p:sp>
        <p:nvSpPr>
          <p:cNvPr id="10" name="Text 3"/>
          <p:cNvSpPr txBox="1"/>
          <p:nvPr/>
        </p:nvSpPr>
        <p:spPr>
          <a:xfrm>
            <a:off x="6379252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— помощник для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словарный список выручает, когда встречается редкое слово. Ребёнок не теряется, а спокойно смотрит подсказку и продолжает читать историю, словно маленький детектив языка.
</a:t>
            </a:r>
            <a:endParaRPr lang="en-US" sz="172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подсказка помогает понять слово, не теряя нить чтения. Так der Regen перестаёт быть загадкой и быстро становится знакомым словом.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слово в словарном списке может сразу открыть его значение и пример употребления.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 основе учебного материала по теме Worterverzeichnis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596" y="2511713"/>
            <a:ext cx="469941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4121" y="2511713"/>
            <a:ext cx="363825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95495"/>
            <a:ext cx="502200" cy="40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37907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страха перед текстом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93425" y="322323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знакомых слов становится больше, читать уже не так страшно. Worterverzeichnis подсказывает значение и делает длинные немецкие строки намного дружелюбнее.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01752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понимается смысл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6331900" y="3223231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узнаёт ключевые слова, вся фраза становится понятнее. Тогда чтение идёт ровнее, а смысл текста складывается почти как картинка из кубиков.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379075" y="48424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становится интереснее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93425" y="546979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подсказкой легче угадывать и проверять себя. Ребёнок читает не вслепую, а с маленькой помощью, будто играет в очень умную языковую игру.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4" name="Text 7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 чтения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для второго класса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полезно выбирать всего несколько новых слов, читать их вслух и смотреть на перевод. Такой короткий, но регулярный повтор помогает памяти работать лучше.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полезно писать слово в тетрадь или на карточку и встречать его снова в другом тексте. Тогда оно становится знакомым, как старый добрый школьный друг.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помогает читать, повторять и запоминать новые слова. Он поддерживает ученика, когда в тексте встречается что-то незнакомое и немного хитрое.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список немецких слов, расположенных по алфавиту. Такой порядок помогает быстро найти нужное слово и не путаться в учебнике.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со словом обычно есть перевод, пояснение или пример. Благодаря этому ребёнок понимает значение без долгих догадок и лишних остановок.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второго класса Worterverzeichnis особенно важен, потому что делает урок спокойнее, а работу с немецким языком — понятной и посильной.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Worterverzeichnis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2053" y="0"/>
            <a:ext cx="4667994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0400" y="932250"/>
            <a:ext cx="61020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Словарик, с которым немецкий язык становится ближе
</a:t>
            </a:r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Worterverzeichnis помогает не бояться новых слов, быстро находить перевод и уверенно читать тексты. С ним немецкий язык звучит понятнее, а учёба — спокойнее и интереснее.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2026-05-25T00:04:56Z</dcterms:created>
  <dcterms:modified xsi:type="dcterms:W3CDTF">2026-05-25T00:04:56Z</dcterms:modified>
</cp:coreProperties>
</file>