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и другие части 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указывают на предметы, признаки и количество, делая речь точной.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понимать морфологию, правильно строить фразы и избегать повторов в устной и письменной речи.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местоимения важны в 6 классе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— самостоятельная часть речи, которая указывает на предмет, признак или количество, не называя их прямо.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заменяет повторяющиеся слова в тексте и делает речь связной, краткой и понятной для слушателя или читателя.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основным разрядам относятся личные, притяжательные, указательные, вопросительные, относительные, отрицательные и неопределённые местоимения.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местоимение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54351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разряды местоимений, их значение и примеры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разряды не называют предмет прямо, а показывают отношение к нему, его отсутствие, принадлежность или неопределённость.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язык, морфология, 6 класс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местоимений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Лица и падежные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изменяются по падежам: я — меня — мне; ты — тебя — тебе; он — его — ему. Эти формы нужно узнавать в тексте по вопросу и роли в предложении.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предлогов и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предлогов у местоимений 3-го лица появляется н: у него, к ней, с ними. Такие формы часто встречаются в пересказах, диалогах и небольших текстах.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 их формы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 множественное число помогают точно понять, об одном лице идёт речь или о группе.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лицо представлено шире остальных, потому что именно оно чаще используется в рассказе о людях и предметах.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язык, 6 класс; группировка по лицам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по лицам и числу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притяжательных местоимений нужно знать в 6 классе.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язык, 6 класс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 принадлежность и согласуются с существительным, поэтому помогают точно оформить словосочетание без смысловой путаницы.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разобрать слово в предложении и не перепутать разряды.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разряд местоимения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Указательные, вопросительные и относительные местоимения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— этот, тот, такой, столько — выделяют нужный предмет, признак или количество среди других.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местоимения — кто, что, какой, который, чей, сколько — помогают задавать вопросы и уточнять информацию.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местоимения совпадают по форме с вопросительными, но соединяют части сложного предложения и делают высказывание точнее.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показывают отсутствие предмета или признака: никто, ничто, никакой, ничей. Они помогают кратко и точно выразить отрицание.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 обозначают неточный или неизвестный предмет: кто-то, что-нибудь, кое-какой, несколько. Частицы -то, -либо, -нибудь, кое- передают неясность.
</a:t>
            </a:r>
            <a:endParaRPr lang="en-US" sz="1469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и неопределённые местоимения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699" y="2728778"/>
            <a:ext cx="8094603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местоимения соотносятся с другими частями речи по значению и вопросам.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называют, а местоимения лишь указывают; это же различие помогает отличать их от прилагательных, числительных и наречий.
</a:t>
            </a:r>
            <a:endParaRPr lang="en-US" sz="1378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«Местоимения и другие части речи»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и другие части речи: сравнение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267" y="1838326"/>
            <a:ext cx="349240" cy="5587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900827"/>
            <a:ext cx="542227" cy="4337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900827"/>
            <a:ext cx="542227" cy="4337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местоименные слова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 поиск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где, когда, куда и почему помогают спрашивать о месте, времени, причине и направлении. Они не называют признак прямо, а только указывают на него.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Местоименные слова часто соединяют части сложного предложения. Благодаря им речь становится логичнее, а мысли переходят одна в другую без лишних повторов.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диалогах такие слова звучат особенно часто, потому что помогают быстро уточнить информацию. Это делает разговор короче, точнее и естественнее для собеседников.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формулировка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вопросах и ответах местоименные слова позволяют не называть всё подробно сразу. Так легче строить краткие, понятные и грамматически правильные высказывания.
</a:t>
            </a:r>
            <a:endParaRPr lang="en-US" sz="166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не только сокращают повторы, но и помогают удерживать одного и того же персонажа в центре повествования.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связном тексте местоимения заметно уменьшают количество повторов и делают рассказ чище, короче и удобнее для чтения.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анализа текста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местоимения уменьшают повторы в тексте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и вопросительные местоимения изменяются по падежам, но их формы не всегда похожи на формы существительных. Поэтому важно проверять каждое слово отдельно.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определении падежа нужно задавать вопрос от главного слова и учитывать предлог. Именно предлог часто подсказывает правильную форму местоимения в предложении.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приходится запоминать: я — меня — мне, кто — кого — кому, что — чего — чему. У местоимения он в косвенных падежах появляются особые формы.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форма вызывает сомнение, полезно сравнить её с соседними словами в предложении. Так легче избежать ошибок и правильно выбрать нужное окончание или форму.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местоимений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460005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запомнить основные правила слитного, дефисного и раздельного написания местоимений и связанных с ними форм.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при письме — различать тип местоимения и обращать внимание на частицы, предлоги и форму слова.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орфографии русского языка, школьный курс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местоимений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местоимения особенно нужны в разговоре: они помогают обращаться к собеседнику, уточнять участников действия и строить естественный диалог без лишних повторов.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письменных работах местоимения делают пересказ и сочинение связнее. Они заменяют уже названные слова, поэтому текст становится короче, яснее и удобнее для чтения.
</a:t>
            </a:r>
            <a:endParaRPr lang="en-US" sz="1491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в речи школьника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 устной речи и затем переходят в письменные работы, если не проверять форму слова по вопросу и предлогу.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трудности связаны с выбором формы и согласованием. Проверка по вопросу и контексту помогает избежать большинства ошибок.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типичных ошибок учащихся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употреблении местоимений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морфологическом разборе местоимения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местоимение в предложении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18" y="1838326"/>
            <a:ext cx="488936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876728"/>
            <a:ext cx="542227" cy="4819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7633" y="1838326"/>
            <a:ext cx="488936" cy="55878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50629" y="1838326"/>
            <a:ext cx="419088" cy="55878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местоимений с другими частями речи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заменяют существительные в тексте, чтобы не повторять одни и те же слова. Благодаря этому предложение остаётся понятным, а рассказ — более связным и лёгким для чтения.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притяжательными местоимениями, такими как мой, твой и свой, местоимения сближаются по значению принадлежности. Они помогают показать, кому принадлежит предмет или признак.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сколько и столько связаны с количеством, но не называют точное число. Они лишь указывают на него, поэтому часто встречаются в вопросах и сравнениях.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где, когда, как и почему по смыслу близки к наречиям. Они указывают на место, время, способ действия или причину и делают высказывание точнее.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Местоимения: маленькие слова с большой ролью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помогают заменить повторяющиеся слова, уточнить смысл и сделать речь связной. Зная их разряды, формы и правила написания, легче говорить и писать грамотно.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2026-05-23T13:06:33Z</dcterms:created>
  <dcterms:modified xsi:type="dcterms:W3CDTF">2026-05-23T13:06:33Z</dcterms:modified>
</cp:coreProperties>
</file>