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In Harmony with Nature: ключевые идеи и учебные цели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Экология, язык и ответственность в одном разделе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168" y="786089"/>
            <a:ext cx="3664326" cy="3571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экология помогает учить английский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темы близки школьникам: они развивают словарь, учат понимать сложные тексты и высказывать аргументированное мнение о личной и общественной ответственности.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81440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0371" y="3061560"/>
            <a:ext cx="369338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раздела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среда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nature, environment, habitat, species и resources помогают говорить о мире вокруг нас точно и без общих формулировок. Они задают основу для описания экосистем и их изменений.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waste, recycle, reuse, reduce и sustainable относится к повседневным действиям, которые влияют на количество мусора. Эти слова особенно полезны в обсуждении школьных и бытовых привычек.
</a:t>
            </a:r>
            <a:endParaRPr lang="en-US" sz="1226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ущерб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contaminate, damage, endanger и выражения have a negative impact on, pollute, protect позволяют описывать экологические проблемы точно. С ними легче объяснять причины и последствия.
</a:t>
            </a:r>
            <a:endParaRPr lang="en-US" sz="1226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climate, renewable energy, conserve, improve и decrease помогают говорить о погоде, климате и способах снижения вреда. Они часто встречаются в текстах о будущем планеты.
</a:t>
            </a:r>
            <a:endParaRPr lang="en-US" sz="128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take care of the planet, reduce waste, save energy, be responsible for и make a difference делают речь естественной. Они помогают не только назвать проблему, но и предложить решение.
</a:t>
            </a:r>
            <a:endParaRPr lang="en-US" sz="12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857" y="1508047"/>
            <a:ext cx="3489636" cy="270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проблемы: термин, причина, последствия, решение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причиной, последствиями и возможным решением помогает увидеть проблему целостно.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связаны между собой, поэтому эффективные меры должны сочетать профилактику, контроль и долгосрочные изменения в поведении.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UN, WHO, IPCC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экологический след подростка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 формируют заметную часть личного воздействия на природу и ресурсы.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регулярные решения: меньше поездок на машине, экономия энергии, осознанные покупки и сокращение отходов.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типичных сфер личного воздействия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живой щит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 только хранит тишину и прохладу, но и работает как естественный защитник. Он поглощает углекислый газ, удерживает влагу и помогает почве оставаться устойчивой после дождей и ветров.
</a:t>
            </a:r>
            <a:endParaRPr lang="en-US" sz="13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Водно-болотные угодья: скрытая фильтрация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поймы и влажные низины часто кажутся неприметными, хотя именно они очищают воду и поддерживают жизнь многих видов. Здесь находят убежище птицы, рыбы и насекомые, связанные одной цепью.
</a:t>
            </a:r>
            <a:endParaRPr lang="en-US" sz="1208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планетарное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регулируют климат и переносят тепло по планете, смягчая резкие перепады. Их состояние влияет не только на морскую жизнь, но и на погодные условия на суше, где живёт человек.
</a:t>
            </a:r>
            <a:endParaRPr lang="en-US" sz="1296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и их роль в жизни человека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человеческой потребности к экологическому результату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обычное решение в быту превращается в нагрузку или, наоборот, в экономию ресурсов.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1,2°C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уже значимое потепление, усилившее экстремальные погодные явления.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повышение средней температуры заметно меняет климатические процессы и повседневную жизнь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экология: как выглядит sustainable city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сеть автобусов и поездов уменьшает количество личных поездок на автомобилях. Это снижает загрязнение воздуха, делает перемещение доступнее и уменьшает транспортные пробки.
</a:t>
            </a:r>
            <a:endParaRPr lang="en-US" sz="1189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дома с экономным освещением, качественной теплоизоляцией и солнечными панелями расходуют меньше энергии. Такой подход сокращает выбросы и снижает нагрузку на городские системы.
</a:t>
            </a:r>
            <a:endParaRPr lang="en-US" sz="1116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Велодорожки, пешеходные зоны и безопасные переходы поддерживают более активный и здоровый образ жизни. Они помогают городу быть удобным не только для машин, но и для людей.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отходов, уход за парками и зелёными зонами делают город устойчивее и приятнее для жизни. Экологичный город виден в повседневных деталях, а не только в крупных проектах.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530242"/>
            <a:ext cx="3604200" cy="20830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действия дома, в школе и в городе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важны личные привычки и коллективные решения, потому что они усиливают друг друга.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экологичные действия просты и доступны, а их эффект заметнее, когда они становятся нормой в семье, школе и городе.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sustainable lifestyle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recycling не решает проблему полностью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переработки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помогает сократить объём отходов на полигонах, но она работает только при раздельном сборе, чистом сырье и наличии мощной инфраструктуры для сортировки и обработки.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выше по цепочке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сократить потребление заранее, повторно использовать вещи и ремонтировать их, отходов образуется меньше ещё до этапа утилизации. Это снижает нагрузку на ресурсы и транспорт.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одинаково пригодно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пластика, бумаги и упаковки перерабатываются с разной эффективностью. После нескольких циклов часть материалов теряет качество и уже не может использоваться так же широко.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учащихся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Recycling is useful, but it is only one part of waste management. Самый заметный эффект дают меры, которые предотвращают появление мусора, а не только обрабатывают его позже.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обращения с отходами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раньше предотвращается образование отходов и тем меньше расходуются сырьё, энергия и транспортные ресурсы.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профилактика отходов важнее их обработки: отказ, сокращение и повторное использование дают больший эффект, чем переработка и утилизация.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международной экологической практики управления отходами; учебная схема, основанная на принципах waste hierarchy (UNEP/OECD)
</a:t>
            </a:r>
            <a:endParaRPr lang="en-US" sz="9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Biodiversity и значение охраны видов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биоразнообразие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Biodiversity поддерживает устойчивость экосистем, помогает растениям опыляться, сохраняет чистоту воды и повышает плодородие почв. Чем богаче система видов, тем она устойчивее к изменениям.
</a:t>
            </a:r>
            <a:endParaRPr lang="en-US" sz="1188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фиксирует Красная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Data Book служит официальным перечнем редких и исчезающих видов. Она помогает отслеживать состояние популяций, определять приоритеты охраны и планировать природоохранные меры.
</a:t>
            </a:r>
            <a:endParaRPr lang="en-US" sz="1168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исчезают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связано с утратой мест обитания, загрязнением, браконьерством, инвазивными видами и изменением климата. Обычно угрозы действуют одновременно и усиливают друг друга.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школьникам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threatened species, учащиеся видят связь между отдельным видом и устойчивостью всей среды. Защита животных и растений означает защиту экосистем, от которых зависит человек.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750" y="1657235"/>
            <a:ext cx="2379722" cy="15059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ограниченный ресурс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862965" y="1729033"/>
            <a:ext cx="1988398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запаса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3% воды на Земле являются пресной, и значительная часть этого объёма недоступна для прямого использования, потому что находится в ледниках или труднодоступных источниках.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10003" y="1729033"/>
            <a:ext cx="1988397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Устранение 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протечки в кранах и трубах незаметны, но за день они приводят к значительным потерям. Своевременный ремонт помогает экономить воду без дополнительных затрат.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душ, закрытый кран во время чистки зубов и экономное мытьё посуды заметно уменьшают расход. Такие действия легко включить в повседневный режим дома.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это безопасно, воду можно применять повторно: например, для полива или уборки. Это снижает общий спрос и помогает рациональнее использовать ресурс.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дождевой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дождевой воды в ёмкости — практичный способ сократить расход водопроводной воды для хозяйственных нужд. Такой подход особенно полезен в частных домах и школьных проектах.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экологический проект: этапы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школьный проект по теме экологии и английского языка: от постановки проблемы до публичного представления результатов.
</a:t>
            </a:r>
            <a:endParaRPr lang="en-US" sz="2624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грамотность как часть критического мышления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грамотный читатель отличает проверяемый факт от оценочного суждения. Это особенно важно в текстах о климате, где эмоции могут подменять точность и мешать пониманию проблемы.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источника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информации определяется автором, датой, ссылками на данные и контекстом публикации. Без этого новости о climate policy или extreme weather легко становятся неточными.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Графики, таблицы и диаграммы помогают увидеть тенденции, но их нужно интерпретировать осторожно. Важно смотреть не только на цифры, но и на масштаб, оси и сравниваемые категории.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deforestation, waste или energy use старшеклассники должны формулировать выводы без паники и преувеличений. Точный язык делает аргументацию убедительнее и ответственнее.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экологический след: где эффект наиболее заметен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долю повседневных решений чаще всего приходится основной вклад: они повторяются ежедневно и постепенно формируют заметный результат без крупных финансовых затрат.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поездок на автомобиле, экономия энергии и более осознанные покупки дают устойчивый эффект, потому что изменяют регулярные привычки, а не разовые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для учебного обсуждения на основе типичных категорий личного экологического следа; без привязки к конкретной статистике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962" y="1443550"/>
            <a:ext cx="316575" cy="422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3181" y="1443550"/>
            <a:ext cx="263812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8590" y="3080210"/>
            <a:ext cx="432900" cy="38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7593" y="3058458"/>
            <a:ext cx="369338" cy="422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ООН и их связь с экологией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Clean Water and Sanitation подчёркивает, что доступ к безопасной воде и санитарии напрямую влияет на здоровье, качество жизни и устойчивость сообществ.
</a:t>
            </a:r>
            <a:endParaRPr lang="en-US" sz="1226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Responsible Consumption and Production учит сокращать отходы, экономить ресурсы и строить производство так, чтобы меньше вредить природе и людям.
</a:t>
            </a:r>
            <a:endParaRPr lang="en-US" sz="1252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Climate Action объединяет меры по снижению выбросов и адаптации к изменениям климата, потому что последствия потепления затрагивают все страны и поколения.
</a:t>
            </a:r>
            <a:endParaRPr lang="en-US" sz="1264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океане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 Below Water связана с защитой морских экосистем, которые обеспечивают пищевые ресурсы, регулируют климат и поддерживают биологическое разнообразие планеты.
</a:t>
            </a:r>
            <a:endParaRPr lang="en-US" sz="1280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суше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 on Land направлена на сохранение лесов, почв и видов. Без здоровых наземных экосистем невозможно устойчивое сельское хозяйство и природное равновесие.
</a:t>
            </a:r>
            <a:endParaRPr lang="en-US" sz="13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527471"/>
            <a:ext cx="4176900" cy="26707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экологичных привычек по эффекту и доступности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многие полезные действия не требуют больших затрат и дают заметный результат при регулярном выполнении.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доступные привычки обычно имеют низкую стоимость и просты в исполнении, поэтому их легче внедрить. Малые шаги накапливают значимый экологический эффект.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экологичного поведения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Harmony with Nature: язык, мышление, ответственность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английский язык помогает говорить об экологии точно и убедительно. Знания, навыки анализа и ежедневные привычки вместе формируют ответственное отношение к природе и будущему общества.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2026-05-31T14:49:48Z</dcterms:created>
  <dcterms:modified xsi:type="dcterms:W3CDTF">2026-05-31T14:49:48Z</dcterms:modified>
</cp:coreProperties>
</file>