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Венгрия: страна в центре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— государство Центральной Европы: около 93 тыс. км², примерно 9,6 млн жителей, столица — Будапешт.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краткий исторический фон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не имеет выхода к морю и граничит с семью странами. Основная часть территории лежит в Паннонской низменности — удобной для сельского хозяйства и дорог. В 896 году мадьяры поселились в Карпатском бассейне, положив начало государственности.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Государство, язык и символы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республика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— парламентская республика: законы обсуждаются и принимаются представительными органами, а правительство отвечает за их выполнение. Такой строй помогает сочетать государственные решения с мнением жителей.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Венгерский язык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страны — венгерский. Он относится к финно-угорской языковой семье и заметно отличается от языков соседей, что делает Венгрию лингвистически уникальной в регионе.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святого Иштвана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символике важное место занимает корона святого Иштвана. Она связана с историей венгерского королевства и напоминает о ранних этапах становления государства и его традициях.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из трёх цветов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флаг Венгрии состоит из трёх горизонтальных полос: красной, белой и зелёной. Эти цвета являются узнаваемой основой национальной символики и часто встречаются в городской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городов различаются: в столице сосредоточены управление и услуги, а остальные города сильны в образовании, науке и промышленности.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 специализируются по направлениям, но жители и предприятия концентрируются прежде всего в столичном регионе.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из исходного описания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 их значение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живёт больше людей, чем в сельской местности: доля городского населения превышает половину жителей страны.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концентрацию населения и рабочих мест в столице и крупных городах, где больше учебных заведений и услуг.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урбанизация в Венгрии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исходном описании приведены только города, без чисел; использованы условные значения для сравнения уровней.
</a:t>
            </a:r>
            <a:endParaRPr lang="en-US" sz="11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Будапешт на реке Дунай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Будапешт образовался в 1873 году, когда объединились Буда, Пешт и Обуда. Дунай проходит через город, поэтому река влияет на планировку районов и на то, как устроены прогулочные зоны.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«делится» рекой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набережных находятся здание Парламента, Будайская крепость и знаменитые мосты, включая Цепной мост. Центральная часть Будапешта включена в список Всемирного наследия ЮНЕСКО.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наследие на набережных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умеренный климат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Венгрии преобладает равнинный рельеф: центральные районы лежат на Великая Венгерская равнина, а на западе и севере встречаются невысокие горы и холмы. Климат умеренно-континентальный.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 для сельского хозяйства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помогают выращивать сельскохозяйственные культуры. Благодаря ровной местности полям проще давать доступ к дорогам и технике, что делает производство более удобным и устойчивым.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Термальные и минеральные воды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представляют термальные и минеральные воды. Их много из-за геологического строения территории, поэтому природные ресурсы напрямую поддерживают оздоровительный туризм и санаторное лечение.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Балатон как природный «магнит»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озеро страны — Балатон, одно из самых известных озёр Центральной Европы. Оно важно и для отдыха, и для местной экономики: рядом развиваются сервис, туризм и транспортные маршруты.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ресурсы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сельское хозяйство, промышленность и услуги складываются в экономику страны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Венгрии
</a:t>
            </a:r>
            <a:endParaRPr lang="en-US" sz="3396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связи с соседними странами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транспортная сеть помогает экономике: товары быстрее попадают к рынкам, а туристам проще добираться до городов и курортов. Особенно это важно для промышленной продукции.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используется для внутреннего и международного судоходства. Это поддерживает перевозки грузов и делает торговлю более удобной для компаний и перевозчиков.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находится на пересечении важных европейских маршрутов. Через страну проходят автомагистрали и железные дороги, соединяющие Центральную Европу с Балканами и Восточной Европой.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связан с европейскими производственными цепочками: среди товаров заметны автомобили, электроника и фармацевтические изделия.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экономика опирается на несколько направлений одновременно, а торговля усиливает роль промышленности и услуг.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и экспорт Венгрии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исходном описании доли секторов не приведены; для наглядности использованы условные равные значения категорий.
</a:t>
            </a:r>
            <a:endParaRPr lang="en-US" sz="9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Венгрии: основные этапы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Венгерское королевство складывается как сильное государство Центральной Европы. Со временем формируются королевская власть, традиции управления и связи с соседними землями.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— Венгерское королевство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при Мохаче страна ослабла. Дальше она надолго оказалась под внешним влиянием Османской империи и Габсбургов, что изменило политическую карту региона.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1526 — битва при Мохаче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1867 году Венгрия вошла в состав Австро-Венгрии. Государство стало частью дуалистической монархии, сохранив отдельные элементы внутреннего устройства.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1867 — Австро-Венгрия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Австро-Венгрии в 1918 году возникло современное венгерское государство. Начался новый этап развития, связанный с самостоятельным политическим курсом.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— современная Венгрия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национальные традиции: чем запоминается Венгрия
</a:t>
            </a:r>
            <a:endParaRPr lang="en-US" sz="3663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Чардаш часто воспринимают как «визитную карточку» венгерского сценического фольклора: музыка задаёт ритм, а танец передаёт характер и настроение. Народные мелодии сопровождают выступления, праздники и выступления в традиционных костюмах.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танец чардаш: энергия народной сцены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Ференц Лист, Бела Барток и Имре Кальман — композиторы, которых знают и за пределами Венгрии. Они повлияли на то, как звучит венгерская музыкальная традиция: от академической музыки до мелодий, связанных с фольклором.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которые стали символами венгерской музыки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венгерской кухне часто встречаются паприка, мясо, овощи и тесто. Одно из самых известных блюд — гуляш, а также множество блюд с перцем. Эти вкусы легко узнать в домашней готовке и в меню ресторанов.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с паприкой: от повседневной еды до праздника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671802"/>
            <a:ext cx="4535700" cy="25146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Венгрии в списке ЮНЕСКО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ключевые объекты ЮНЕСКО, показывающие природное, историческое и культурное разнообразие Венгрии.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выделяет Венгрию не только как страну городов и истории, но и как территорию с уникальными природными ландшафтами и живыми традициями.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объектов ЮНЕСКО (по данным, доступным в открытых источниках).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едут в Венгрию за разными впечатлениями: в столице — архитектура и мероприятия, у воды — отдых и прогулки, а в курортных местах — купальни и лечебные процедуры.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устойчивый интерес к столичному формату отдыха и «водной» тематике, включая термальные источники и озёра.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 Венгрии: главные направления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популярности направлений (точные доли по регионам в разных периодах могут отличаться).
</a:t>
            </a:r>
            <a:endParaRPr lang="en-US" sz="10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в Венгрии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известна сильными традициями в математике, медицине, инженерии и естественных науках. Это помогает готовить специалистов, нужных и для исследований, и для промышленности.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университеты работают в Будапеште, Дебрецене, Сегеде и Пече. Там развиваются учебные направления, связанные с технологиями и фундаментальной наукой.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научные связи поддерживаются через обмены студентов и исследователей, а также совместные проекты с европейскими университетами. Это расширяет доступ к современным методам работы.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активно ведут исследования в фармацевтике, биотехнологиях, энергетике и информационных технологиях. Результаты получают как в лабораториях, так и в партнёрстве с предприятиями.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7226" y="3403734"/>
            <a:ext cx="447563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и Европейский союз: что изменилось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 с 2004 года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 Европейский союз в 2004 году усилило участие Венгрии в общих рынках и программах. Стране проще сотрудничать с партнёрами по всей Европе.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Шенгенская зона с 2007 года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2007 года Венгрия вошла в Шенгенскую зону, что облегчило перемещения людей и обмен между странами. Туризм и деловые поездки стали удобнее.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без потери идентичности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сохраняет собственный язык, культуру и национальные символы. Евроинтеграция служит инструментом развития экономики и инфраструктуры, оставаясь частью национального пути.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торговых и транспортных связей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 ЕС поддержало торговлю и улучшило транспортную доступность. Речь идёт и о логистике, и о включении в общеевропейские маршруты.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пищевая промышленность: цепочка производства продуктов питания и их превращение в блюда венгерской кухни.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венгерских продуктов от поля до стола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располагает одной из самых развитых систем термальных источников в Европе. В Будапеште особенно известны купальни Сечени и Геллерт, а тёплые воды используют для санаторного и курортного отдыха.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Термальные источники связаны с геологическим строением территории и стали важной частью туризма и здравоохранения. Вода помогает в восстановлении и лечении некоторых заболеваний опорно-двигательной системы.
</a:t>
            </a:r>
            <a:endParaRPr lang="en-US" sz="1396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Термальные воды и лечебные купальни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874" y="1612725"/>
            <a:ext cx="4134651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сводка основных сведений о стране.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площади Венгрия относительно небольшая, но её географическое положение делает страну заметной в Центральной Европе.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статистические и справочные данные (уточняются по актуальным публикациям).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в цифрах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объединяет центральное положение, равнинный рельеф, плодородные земли, термальные ресурсы и удобные транспортные связи. Будапешт, Дунай и Балатон связывают природу, людей, хозяйство и историю в одной стране.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Венгрия важна для изучения географии Европы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2026-05-13T22:05:54Z</dcterms:created>
  <dcterms:modified xsi:type="dcterms:W3CDTF">2026-05-13T22:05:54Z</dcterms:modified>
</cp:coreProperties>
</file>