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живых организмов в природе и жизни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поддерживают жизнь и обеспечивают баланс на Земле.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 их роль в экосистеме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 и микроорганизмы образуют биосферу, где каждый играет свою роль — производитель, потребитель или разрушитель. Их взаимодействие обеспечивает устойчивость природы.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фундамент жизни на планете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в процессе фотосинтеза, необходимый для жизни животных и человека. Без них воздух, которым мы дышим, бы не существовал.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пищевых цепей и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первичные производители, растения обеспечивают пищу для животных. Они запускают цепь питания, поддерживая жизнь во всех уголках планеты.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формирование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почву, предотвращая эрозию, а опавшие листья и стебли создают питательную среду для других живых организмов.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природных процессах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и 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птицы и насекомые, разносят семена и пыльцу, обеспечивая размножение растений и плодородие лесов и лугов.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биоразнообразия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Занимая разные экологические ниши, животные разнообразят экосистемы, удерживая их стабильность и гибкость к изменениям.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численности и баланс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популяции травоядных, предотвращая перенаселение и разрушение растительности, что сохраняет экосистему в равновесии.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микроорганизмов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превращают останки растений и животных в ценные питательные вещества для почвы, способствуя её плодородию и росту растений.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ключевую роль в биогеохимических циклах — азота и углерода, обеспечивая растения необходимыми элементами.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участвуют в производстве продуктов питания — хлеба, кефира и йогурта — через процессы ферментации.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микроорганизмов важно для медицины, где они являются источником антибиотиков и вакцин.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87816"/>
            <a:ext cx="4873500" cy="14907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функции растений, животных и микроорганизмов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роли трёх групп живых организмов в экосистеме и их взаимосвязь.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жизненно необходимы, образуют взаимозависимые системы экосистем.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живых организмов на образование почвы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разбивают и рыхлят почву, предотвращая её эрозию и создавая благоприятные условия для жизни микроорганизмов.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перерабатывают органические остатки в перегной, обогащая почву питательными веществами.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Землеройные животные, например дождевые черви, перемешивают почву, улучшая её структуру и плодородие.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залог устойчивости природы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рисков разрушения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уменьшает угрозу массового уничтожения экосистемы из-за болезней или климатических изменений. Разные виды играют уникальные роли, усиливая устойчивость природы.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экологических катастроф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видов ускоряет восстановление природы после пожаров, засух и других катастроф, сохраняя экологический баланс и здоровье планеты.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живых организмов в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основную часть кислорода, жизненно необходимого всем живым существам.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всех организмов обеспечивает устойчивость круговорота веществ и поддержание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 очищение окружающей среды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вредных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эффективно поглощают углекислый газ и другие вредные вещества, очищая воздух и обеззараживая атмосферу.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органические отходы в почве и воде, устраняя загрязнения и восстанавливая экологическое равновесие.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фильтруют воду, поглощая вредные вещества и улучшая качество пресных и морских экосистем.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структуры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разрыхляют почву, обеспечивая её пористость и снижая уровень загрязнения, что способствует росту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живых организмов в медицине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вакцины из микробов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служат источником многих антибиотиков, которые лечат инфекции. Вакцины создаются с помощью ослабленных вирусов, что помогает бороться с болезнями и иммунитет укрепляется.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 в народной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и алоэ широко используются для лечения ран и простудных заболеваний. Эти растения обладают противовоспалительными свойствами и помогают ускорить выздоровление.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змей в фармацевтике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компоненты змеиного яда применяются для разработки лекарств, например, для снижения высокого давления и лечения сердечных заболеваний. Это пример использования природы в медицине.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 пиявками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используются для лечения заболеваний крови и улучшения кровообращения. Их секрет содержит ферменты, способствующие разжижению крови и заживлению тканей.
</a:t>
            </a:r>
            <a:endParaRPr lang="en-US" sz="9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живые организмы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Пчёлы: природные опыляющие агенты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культуры, повышая урожай и качество плодов. Их роль настолько важна, что без них многие сельхозрастения не смогли бы размножаться эффективно.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почвенные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рыхлят почву, способствуя доступу кислорода, а бактерии обогащают её питательными веществами, что улучшает плодородие и здоровый рост растений.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живых организмов в сельхозпродукцию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микроорганизмы вместе создают обширный ассортимент продуктов питания и сырья. Их взаимодействие обеспечивает стабильное производство и поддержание экосистемы.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живых организмов в пищевой цепи человека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снабжают человека овощами, фруктами и зерновыми, которые являются основой здорового рациона и источником витаминов и минералов.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обеспечивают мясом, молоком и яйцами, которые содержат необходимые белки и жиры для роста и поддержания организма.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участвуют в производстве продуктов, таких как хлеб и кисломолочные напитки, улучшая пищеварение и укрепляя иммунитет.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часть культурных традиций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с древних времён сопровождают человечество, участвуют в обрядах, мифах и легендах, подчеркивая важность их роли в жизни и культуре.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животных отражается в народных промыслах и праздниках: корова олицетворяет плодородие, собака — верность, а лошадь — силу и трудолюбие.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живых организмов в производство продуктов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значительную часть пищи, животные — разнообразие и питательность, микроорганизмы придают продуктам новые свойства через ферментацию.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важность сохранения всех групп для обеспечения устойчивого производства и разнообразного питания человечества.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2023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проблемы: последствия утраты видов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некоторых видов приводит к нарушениям в пищевых цепях, что негативно сказывается на других животных и растениях в экосистеме.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опылителей, таких как пчёлы, снижает урожайность многих культур, что угрожает продовольственной безопасности.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хищников вызывает избыточное размножение вредителей, что приводит к экологическому дисбалансу и снижению плодородия почв.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 ухудшает качество почвы и воды, сокращая естественные ресурсы и устойчивость окружающей среды.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природы, человека и живых организмов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компонентов экосистемы и влияние человеческой деятельности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живых организмов и охрана природы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помогает сохранить уникальные виды и природные экосистемы, предотвращая их исчезновение и разрушение.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воспитание развивает у людей понимание важности охраны природы, что способствует ответственному поведению и защите окружающей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человек влияет на сохранение живых организмов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восстанавливает леса, улучшает качество воздуха и поддерживает среду обитания для многих видов.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природе и пример добрых поступков формируют сознание общества и стимулируют коллективные усилия для защиты экосистем.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 и сокращение использования пластика уменьшают загрязнение окружающей среды, что благоприятно сказывается на жизни растений и животных.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организмы: основа устойчивого будущего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живых организмов обеспечивает стабильность природы и здоровье человечества. Ответственное отношение к природе — залог гармоничного сосуществования и процветания планеты.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2026-05-08T08:35:21Z</dcterms:created>
  <dcterms:modified xsi:type="dcterms:W3CDTF">2026-05-08T08:35:21Z</dcterms:modified>
</cp:coreProperties>
</file>