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5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5–9: транспортир и углы в 4 классе
</a:t>
            </a:r>
            <a:endParaRPr lang="en-US" sz="2850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измерять и строить углы точно, без лишних догадок.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нас и в учебнике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можно увидеть в книге, дверце шкафа, часах и тетради. В математике важно уметь их измерять в градусах, чтобы сравнивать фигуры и аккуратно выполнять чертежи.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 и как его называют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две стороны, которые выходят из одной точки. Эта точка называется вершиной, а стороны часто называют лучами.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угла в математике записывают в градусах. Чтобы не путаться, рядом с числом ставят знак градуса: 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запись 45° читается как «сорок пять градусов». Это удобный и точный способ сказать, какой угол перед нами.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с которого всё начинается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транспортира есть центр — маленькая точка или отверстие в середине. Именно её совмещают с вершиной угла, чтобы измерение получилось точным и не «уплыло» в сторону.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линия и деления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угла должна лечь на нулевую отметку. По краю идёт шкала с делениями от 0° до 180°. Крупные числа помогают быстро найти нужное значение даже начинающему ученику.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 для удобного чтения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школе используют полукруглый транспортир. Его форма позволяет видеть весь диапазон углов от прямого до развернутого, а большие деления делают чтение шкалы простым и понятным.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транспортир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числа: 90° и 180°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Его легко узнать: стороны будто образуют аккуратный уголок, как край тетради или угол парты.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равен 180°. Он выглядит как прямая линия, будто угол «раскрылся» полностью и больше не может открыться.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90°. Он уже прямого и выглядит «узким», как раскрытая книга, если она открыта не до конца.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больше 90°, но меньше 180°. Он шире прямого, но ещё не стал развернутым, поэтому кажется более «распахнутым».
</a:t>
            </a:r>
            <a:endParaRPr lang="en-US" sz="8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угол транспортиром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измерении угла в 4 классе.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шкалы на транспортире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транспортирах есть внутренняя и внешняя шкалы. Это не для запутывания, а для удобства: можно измерять угол с любой стороны.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нужно на ту шкалу, у которой ноль стоит у начала угла. Если начать читать не с того нуля, получится неверный ответ.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измерением полезно быстро проверить, где начинается угол. Эта маленькая привычка спасает от смешных, но ошибочных цифр.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измерение угла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вершину угла совмещают с центром транспортира. Потом одну сторону кладут на нулевую отметку. После этого смотрят, где заканчивается вторая сторона, и читают число в градусах.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обычно подписывают вершину, центр транспортира, сторону угла и нужное деление. Так легче не перепутать детали и сразу понять, откуда берётся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 величине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90°. Он «узкий» и часто выглядит меньше остальных, поэтому его легко узнать даже без долгого подсчёта.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Его удобно сравнивать с углами тетради, книги, парты и других прямоугольных предметов вокруг нас.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больше 90°, но меньше 180°. Он шире прямого, поэтому кажется более открытым и заметным на чертеже.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равен 180°. Это прямая линия, и она помогает понять, где угол уже полностью «раскрылся».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угол по заданной мере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угла с помощью транспортира шаг за шагом.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при построении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точно совмести центр транспортира с вершиной угла: если он сдвинется хотя бы на маленький шаг, весь чертёж сразу станет неверным.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проверь, что нулевая линия лежит ровно вдоль первого луча. Если транспортир наклонён, градусы будут считаны неправильно, даже если цифры выглядят убедительно.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отметь нужное число и проведи второй луч через точку без смещения. Построение получится аккуратным только тогда, когда все части совпали.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транспортиром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ноль смотрит не туда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ставит транспортир аккуратно, но читает не ту шкалу. На рисунке видно, как один и тот же угол даёт разные числа, если выбрать неверный ноль. Такая ошибка выглядит почти незаметной, зато ответ меняется сразу.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Сдвинутый центр и кривой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центр транспортира оказывается не на вершине угла, а рядом. Тогда измерение уезжает в сторону, как тележка без тормозов, и нужная отметка перестаёт быть верной. Рядом с неправильным вариантом легко увидеть, как должен лежать инструмент.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после измерения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 полученное число с видом угла: острый, прямой, тупой или развернутый. Если ответ явно не подходит, стоит насторожиться и проверить работу ещё раз.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посмотри, совпадает ли центр транспортира с вершиной угла. Маленькое смещение часто даёт большую ошибку, поэтому лучше сразу вернуть инструмент на место.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проверь, действительно ли первый луч лежит на нуле. Если нулевая линия съехала, градусы будут прочитаны с неверной точки, и тетрадь обидится.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ещё раз найди нужную шкалу и число на делении. Повторная проверка помогает заметить промах до записи ответа и исправить его спокойно.
</a:t>
            </a:r>
            <a:endParaRPr lang="en-US" sz="8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6933" y="2103845"/>
            <a:ext cx="694913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2595" y="1409453"/>
            <a:ext cx="694912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8402" y="2308192"/>
            <a:ext cx="617700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нас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ножницы раскрыты, их лезвия образуют угол. По нему можно заметить, как меняется расстояние между сторонами, если раскрывать инструмент шире или уже.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 тоже показывает угол между страницами. Чем шире она раскрыта, тем больше угол, а у закрытой книги он почти исчезает.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крыши дома стороны сходятся наверху и образуют заметный угол. Такие формы легко найти на рисунках и в настоящих зданиях во дворе.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постоянно меняют угол между собой. Утром, днём и вечером он выглядит по-разному, поэтому часы помогают замечать движение и сравнивать положения.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парта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углы прячутся в тетради, парте и доске. Стоит присмотреться внимательнее, и геометрия тут же выглянет из самого обычного предмета.
</a:t>
            </a:r>
            <a:endParaRPr lang="en-US" sz="9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задании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часто встречаются короткие команды: измерь, построй, сравни, запиши в градусах. Они подсказывают, что именно нужно сделать с углом. Если внимательно прочитать строку, можно сразу понять, нужен ли транспортир или только карандаш.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дано и что нужно найти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рисунке уже есть готовый угол, а иногда показан только луч и число. В первом случае угол измеряют, во втором — строят по заданной величине. Такое различие важно заметить, чтобы не сделать лишнее действие.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задания в учебнике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 градусам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углы проще всего по числу градусов: чем меньше число, тем меньше угол. Например, 40° меньше 70°, потому что его сторона открыта уже.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угол равен 90°, а другой 100°, то второй больше. Прямой угол служит удобной отметкой, от которой легко вести сравнение.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100° и 120° тоже можно сравнить без труда: 120° больше. Так числа помогают быстро понять, какой угол шире, и не спорить с чертежом.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действий на уроке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помогает не перепутать измерение, построение и проверку угла.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193270"/>
            <a:ext cx="348761" cy="3487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210" y="3372257"/>
            <a:ext cx="308444" cy="352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134" y="1559828"/>
            <a:ext cx="308368" cy="35242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44448" y="2642969"/>
            <a:ext cx="308215" cy="35224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499708"/>
            <a:ext cx="348623" cy="34862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которые полезно запомнить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градусов помогает начать счёт правильно. Он показывает стартовую точку на шкале, с которой удобно измерять и строить любой угол без путаницы.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половина прямого угла, поэтому число 45° часто встречается в заданиях. Оно помогает замечать аккуратные, не слишком широкие углы.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Девяносто градусов обозначают прямой угол. Его легко узнать по форме, а потом использовать как надёжную проверку при измерении и построении.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120° больше прямого, но ещё не развернутый. Он часто выглядит широко раскрытым и помогает сравнивать углы по величине без спешки.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 восемьдесят градусов показывают развернутый угол. Это почти прямая линия, и такое число удобно запомнить как конец полного раскрытия.
</a:t>
            </a:r>
            <a:endParaRPr lang="en-US" sz="9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измеряет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находит вершину, совмещает центр транспортира с началом луча и читает нужное деление. Теперь угол уже не загадка, а понятное число в градусах. Если что-то не сходится, он умеет спокойно перепроверить шаги.
</a:t>
            </a:r>
            <a:endParaRPr lang="en-US" sz="984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угол по мере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задано число, ученик сначала рисует луч, потом ставит транспортир и отмечает нужную точку. После этого появляется второй луч, и угол получается таким, как просили в задании. Карандаш работает точно, а не наугад.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и называет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ученик сравнивает ответ с видом угла и понимает, острый он, прямой, тупой или развернутый. Такая проверка помогает заметить ошибку вовремя и делает работу аккуратной, как у настоящего маленького геометра.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уроков 5–9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учит точности и внимательности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помогает измерять и строить углы без догадок и спешки. Если помнить про центр, ноль, шкалу и градусы, любая работа становится понятной, а ответ — уверенным.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2026-05-24T11:58:42Z</dcterms:created>
  <dcterms:modified xsi:type="dcterms:W3CDTF">2026-05-24T11:58:42Z</dcterms:modified>
</cp:coreProperties>
</file>