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животных: обзор и ключевые вопросы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Обсудим, зачем нужна классификация животных и обзор основных групп.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систематики животных
</a:t>
            </a:r>
            <a:endParaRPr lang="en-US" sz="2239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Аристотель в IV веке до н.э. делил животных по наличию крови. Линней в XVIII веке ввёл научные названия и иерархию. Систематика упорядочивает миллионы видов и раскрывает их родственные связи, важные для изучения эволюции и среды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классификация животных?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– это систематическое распределение животных по группам на основе внешних и внутренних признаков, а также происхождения, что упрощает изучение биоразнообразия.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в классификации: царство, тип, класс, отряд, семейство, род и вид, каждая из которых объединяет организмы всё более тесной родственной связи.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системный подход упрощает распознавание новых видов и позволяет проследить эволюционные связи между представителями различных групп животных.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биологам ориентироваться в сложном многообразии животных, создавая основу для дальнейших исследований и охраны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классификации на домашней кошке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60825" y="2574600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Царство: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все многоклеточные организмы, способные к активному передвижению и гетеротрофному питанию.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221575" y="1955838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Тип: Хордовые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осевым скелетом — хордой, которая у взрослой кошки развивается в позвоночник.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82325" y="1402163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Класс: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Теплокровные животные с шерстью, вскармливающие потомство молоком.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077276" y="1004513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Кошачьи — род Кошка — вид Кошка домашняя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узкие категории, определяющие близкое родство и конкретный вид животного.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459906" y="1206138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Отряд: Хищные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обладающие острыми клыками и когтями для охоты и поедания мяса.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животных и их отличие от других царств
</a:t>
            </a:r>
            <a:endParaRPr lang="en-US" sz="2154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многоклеточные, способны активно двигаться и питаются готовыми органическими веществами — они гетеротрофы. Эти особенности отличают их от большинства других организмов.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животные отличаются от растений и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растений животные отличаются отсутствием фотосинтеза, а от грибов — отсутствием клеточной стенки из хитина и иным способом питания. Примеры: тигр, лягушка, мотылёк демонстрируют разнообразие животных.
</a:t>
            </a:r>
            <a:endParaRPr lang="en-US" sz="17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73" y="1531350"/>
            <a:ext cx="3161455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типы животных: сравнение признаков и примеры
</a:t>
            </a:r>
            <a:endParaRPr lang="en-US" sz="2239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биологические материалы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и примеры животных разных типов.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животных различаются по строению тела и среде обитания, что отражает их адаптацию к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— неподвижные животные, фильтрующие воду через поры своего тела. У них нет тканей и органов, что отличает их от более сложных организмов. Пример — пресноводная губка.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губок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кишечнополостных тело состоит из двух слоёв, есть щупальца с стрекательными клетками для защиты и охоты. Яркие представители — медузы и коралловые полипы.
</a:t>
            </a:r>
            <a:endParaRPr lang="en-US" sz="116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кишечнополостных
</a:t>
            </a:r>
            <a:endParaRPr lang="en-US" sz="125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очищают воду, а кораллы создают рифы, служащие убежищем для многих морских видов, поддерживая биоразнообразие экосистем.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и кишечнополостные: строение и роль в природе
</a:t>
            </a:r>
            <a:endParaRPr lang="en-US" sz="16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включают паразитов, например ленточных червей, которые живут в органах хозяев, влияя на их здоровье.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Аскариды — кишечные паразиты человека, вызывающие болезни, но также играющие роль в экосистемах благодаря своему распространению.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улучшают почву, разрушая органику и способствуя аэрации, что помогает растениям расти.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Черви: основные классы и экологическое значение
</a:t>
            </a:r>
            <a:endParaRPr lang="en-US" sz="17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самая многочисленная группа, обитающая во всех средах, включая жуков и стрекоз, они важны для опыления и поддержания экосистем.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миллион видов
</a:t>
            </a:r>
            <a:endParaRPr lang="en-US" sz="1439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представлены пауками и скорпионами, они контролируют численность насекомых, действуя как естественные хищники.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Ракообразные, такие как раки и креветки, играют ключевую роль в водных экосистемах и поддерживают пищевые цепи.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Членистоногие: разнообразие, численность и значение
</a:t>
            </a:r>
            <a:endParaRPr lang="en-US" sz="16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насекомых разделено на голову, грудь и брюшко с тремя парами ног. Примеры — муравей и комар, обитают в самых разных условиях.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имеют две части тела — головогрудь и брюшко, четыре пары ног и часто паутину для ловли добычи, примеры — паук-крестовик, клещ.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обладают многими ногами, двумя парами усиков и живут преимущественно в воде. Примеры — речной рак и морская креветка.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Членистоногие: основные группы и отличительные черты
</a:t>
            </a:r>
            <a:endParaRPr lang="en-US" sz="17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моллюски, такие как улитка и прудовик, имеют спиралеобразную раковину, которая служит надежной защитой. Их мягкое тело сопровождается мантией, выделяющей раковину и участвующей в дыхании.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 — дом и защита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моллюски, например мидии и устрицы, обладают парой створок, защищающих тело. Они фильтруют воду, очищая её и играя важную роль в морских экосистемах.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и морские фильтраторы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моллюски, такие как осьминог и кальмар, отличаются сложной нервной системой и способностью быстро передвигаться. Их мантийная полость помогает им эффективно перемещаться под водой.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Головоногие: ловкие охотники океанов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строение, классы и значение
</a:t>
            </a:r>
            <a:endParaRPr lang="en-US" sz="22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как карась, имеют скелет из костей или хрящей и дышат жабрами. Они живут преимущественно в воде, обладая плавниками для движения и нежной кожей, покрытой чешуёй.
</a:t>
            </a:r>
            <a:endParaRPr lang="en-US" sz="952" dirty="0"/>
          </a:p>
        </p:txBody>
      </p:sp>
      <p:sp>
        <p:nvSpPr>
          <p:cNvPr id="12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представители водной жизни
</a:t>
            </a:r>
            <a:endParaRPr lang="en-US" sz="1130" dirty="0"/>
          </a:p>
        </p:txBody>
      </p:sp>
      <p:sp>
        <p:nvSpPr>
          <p:cNvPr id="13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Амфибии, например лягушки, имеют гладкую влажную кожу и проходят стадии развития в воде и на суше. Они демонстрируют переходный этап в эволюции животных.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жизнь в воде и на суше
</a:t>
            </a:r>
            <a:endParaRPr lang="en-US" sz="1130" dirty="0"/>
          </a:p>
        </p:txBody>
      </p:sp>
      <p:sp>
        <p:nvSpPr>
          <p:cNvPr id="15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Рептилии, такие как змеи, покрыты чешуёй для защиты. Они откладывают яйца на суше и способны выдерживать широчайший диапазон температур благодаря холоднокровности.
</a:t>
            </a:r>
            <a:endParaRPr lang="en-US" sz="957" dirty="0"/>
          </a:p>
        </p:txBody>
      </p:sp>
      <p:sp>
        <p:nvSpPr>
          <p:cNvPr id="16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— владыки суши с чешуёй
</a:t>
            </a:r>
            <a:endParaRPr lang="en-US" sz="1130" dirty="0"/>
          </a:p>
        </p:txBody>
      </p:sp>
      <p:sp>
        <p:nvSpPr>
          <p:cNvPr id="17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оснащены оперением и строением крыльев для полёта, а млекопитающие — шерстью и молочными желёзами для вскармливания молодняка. Они адаптированы к различным средам обитания.
</a:t>
            </a:r>
            <a:endParaRPr lang="en-US" sz="922" dirty="0"/>
          </a:p>
        </p:txBody>
      </p:sp>
      <p:sp>
        <p:nvSpPr>
          <p:cNvPr id="18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млекопитающие — теплокровные хордовые
</a:t>
            </a:r>
            <a:endParaRPr lang="en-US" sz="1119" dirty="0"/>
          </a:p>
        </p:txBody>
      </p:sp>
      <p:sp>
        <p:nvSpPr>
          <p:cNvPr id="19" name="Text 9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Хордовые: признаки, классы и примеры
</a:t>
            </a:r>
            <a:endParaRPr lang="en-US" sz="20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Холоднокровные животные, включая рыб, амфибий и рептилий, зависят от температуры окружающей среды для поддержания жизнедеятельности и активны преимущественно при тепле.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Теплокровные животные, такие как птицы и млекопитающие, самостоятельно поддерживают постоянную температуру тела, что позволяет им быть активными в различных климатических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проявляются в адаптациях: у теплокровных сложнее система терморегуляции, что расширяет их экологические возможности и способствует выживанию.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холоднокровных и теплокровных животных
</a:t>
            </a:r>
            <a:endParaRPr lang="en-US" sz="19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приспособлены к жизни в воде, имеют плавники и жабры, благодаря чему комфортно существуют в реках и океанах, например лосось и акула.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животные, такие как млекопитающие и членистоногие, обладают легкими для дыхания и конечностями для передвижения по суше, как волк, слон и муравьи.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демонстрируют переходные формы и адаптации, объединяя черты водных и наземных обитателей, что важно для понимания эволюционного процесса.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группы и среда обитания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 типу питания: растительноядные, плотоядные, всеядные
</a:t>
            </a:r>
            <a:endParaRPr lang="en-US" sz="1716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животные питаются растениями, травой и листьями. Примеры — косуля и корова. Их зубы и пищеварительная система приспособлены для измельчения и переработки растительной пищи.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 и всеядные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 охотятся на других животных, как волк и тигр, их строение включает острые зубы для разрывания мяса. Всеядные, например медведь и человек, употребляют разнообразную пищу, адаптируя пищеварительный тракт под разные типы.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животных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представлены редкие виды, такие как амурский тигр с популяцией около 600 особей, и дальневосточный леопард, насчитывающий менее 100 животных. Их численность резко сократилась в последние десятилетия.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этих видов включают разрушение среды обитания, браконьерство и загрязнение окружающей среды. Красная книга играет важную роль в развитии мер по охране и сохранению биологического 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поставляют людям мясо и молоко, важные источники белка и витаминов. К примеру, коровы и куры являются основными источниками этих продуктов во многих культурах.
</a:t>
            </a:r>
            <a:endParaRPr lang="en-US" sz="979" dirty="0"/>
          </a:p>
        </p:txBody>
      </p:sp>
      <p:sp>
        <p:nvSpPr>
          <p:cNvPr id="11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ресурсы, обеспечивающие питание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овец служит сырьём для текстильной промышленности, а тутовый шелкопряд производит шёлк. Эти материалы имеют большое значение для создания одежды и других изделий.
</a:t>
            </a:r>
            <a:endParaRPr lang="en-US" sz="1004" dirty="0"/>
          </a:p>
        </p:txBody>
      </p:sp>
      <p:sp>
        <p:nvSpPr>
          <p:cNvPr id="13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промышленности и производство
</a:t>
            </a:r>
            <a:endParaRPr lang="en-US" sz="906" dirty="0"/>
          </a:p>
        </p:txBody>
      </p:sp>
      <p:sp>
        <p:nvSpPr>
          <p:cNvPr id="14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Свинки широко используются в биомедицинских экспериментах и производстве инсулина для лечения диабета, что помогает развитию медицинских технологий и спасению жизней.
</a:t>
            </a:r>
            <a:endParaRPr lang="en-US" sz="1042" dirty="0"/>
          </a:p>
        </p:txBody>
      </p:sp>
      <p:sp>
        <p:nvSpPr>
          <p:cNvPr id="15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медицинских исследованиях
</a:t>
            </a:r>
            <a:endParaRPr lang="en-US" sz="1130" dirty="0"/>
          </a:p>
        </p:txBody>
      </p:sp>
      <p:sp>
        <p:nvSpPr>
          <p:cNvPr id="16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Собаки, кошки и лошади выступают в роли помощников и друзей человека, выполняя служебные функции и оказывая эмоциональную поддержку, что улучшает качество жизни.
</a:t>
            </a:r>
            <a:endParaRPr lang="en-US" sz="1032" dirty="0"/>
          </a:p>
        </p:txBody>
      </p:sp>
      <p:sp>
        <p:nvSpPr>
          <p:cNvPr id="17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Компаньоны и помощники человека
</a:t>
            </a:r>
            <a:endParaRPr lang="en-US" sz="1130" dirty="0"/>
          </a:p>
        </p:txBody>
      </p:sp>
      <p:sp>
        <p:nvSpPr>
          <p:cNvPr id="18" name="Text 9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животных для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классификация животных: влияние и возможности
</a:t>
            </a:r>
            <a:endParaRPr lang="en-US" sz="1762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активно занимается селекцией, создав свыше 300 пород собак с различными качествами и внешним видом, показывая возможности искусственного отбора.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хозяйственных видов, таких как кролики и индейки, расширяет продовольственные ресурсы и влияет на сельское хозяйство и экономику.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позволяют сохранять исчезающие виды через искусственное размножение, а одомашнивание меняет поведение и морфологию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яйцекладущий млекопитающий, что делает его исключением среди зверей. Этот необычный зверёк объединяет признаки рыб, рептилий и млекопитающих, отражая сложные эволюционные процессы.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уникальный млекопитающий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Жук-носорог способен поднять груз, в 850 раз превышающий его собственный вес. Это свидетельство мощи и эффективности его мускулатуры, что поражает учёных и натуралистов.
</a:t>
            </a:r>
            <a:endParaRPr lang="en-US" sz="111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Жук-носорог — сила в малом теле
</a:t>
            </a:r>
            <a:endParaRPr lang="en-US" sz="122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Динотерий, вымершее млекопитающее, принадлежит к роду крупных травоядных, связанных с современными слонами. Его изучение помогает понять эволюционную историю гигантских животных.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Динотерий — древний родственник слонов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представители животного мира: интересные факты
</a:t>
            </a:r>
            <a:endParaRPr lang="en-US" sz="17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классификации животных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животных облегчает понимание многообразия и родственных связей, поддерживая биологические исследования и сохранение природы. Каждый из нас несёт ответственность за защиту и уважение живого мира.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2026-05-09T12:37:17Z</dcterms:created>
  <dcterms:modified xsi:type="dcterms:W3CDTF">2026-05-09T12:37:17Z</dcterms:modified>
</cp:coreProperties>
</file>