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революций в Англии: основные события и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1640–1688 гг. — время коренных изменений в английской политике и обществе.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перемен в Англии XVII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XVII века Англия сталкивалась с противоречиями между монархом и парламентом, ростом влияния новых социальных групп и религиозными конфликтами, что заложило основу для будущих революций.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противоречий между короной и парламентом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Тюдоров трон английского короля укрепился, но к XVII веку начался финансовый кризис из-за частых войн и правительственных расходов.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Яков I и Карл I часто обходили парламент, собирая налоги без согласия, что усиливало недовольство в обществе.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короной древних традиций и прав усугубляло конфликт между властью короля и стремлением парламента к контролю.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английской революции XVII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налоги и экономические трудности особенно ударили по среднему классу, который начал настаивать на расширении политических прав.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преследования пуритан и других протестантских групп вызывали недовольство и требовали свободы вероисповедания.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военного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1642 году разногласия между королём Карлом I и парламентом переросли в вооружённое противостояние. Страны охватили сражения, раздиравшие общество и семьи.
</a:t>
            </a:r>
            <a:endParaRPr lang="en-US" sz="937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сторон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Парламентариев возглавил Оливер Кромвель, создавший дисциплинированную «Новую армию». Роялистов поддерживал сам Карл I и его союзники из аристократии.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Гражданской войны: 1642–1646 годы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86244"/>
            <a:ext cx="3147000" cy="96261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Гражданской войны: парламент и роялисты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сторон по месту поддержки, составу и стратегиям боя.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имел более организованную армию и поддержку городов, роялисты — традиционную элиту и сельские районы.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XVII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Решающие битвы и победы парламента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битва без победителя, затем последовательные крупные победы парламентариев, изменившие ход войны.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 Марстон-Мур и Нейзби обеспечили парламенту военное преимущество и контроль над территорией.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Военно-исторические данные, 1642–1645 годы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городов и постоянные сражения приводили к разрушениям, лишая многих крова и вызывая голод. Болезни распространялись быстро из-за плохих условий.
</a:t>
            </a:r>
            <a:endParaRPr lang="en-US" sz="869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испытания мирных жителей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затрагивали обе стороны конфликта, что усиливало разделение между соседями и семьями, создавая глубокие социальные раны в обществе.
</a:t>
            </a:r>
            <a:endParaRPr lang="en-US" sz="869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Вражда среди населения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Англии во время революции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Гражданской войны и первые изменения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1646 год — конец основных боевых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Роялистские армии разрознены и отступают, Карл I находится в плену у парламента.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1649 год — казнь Карла I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I приговорён к смерти за государственную измену; монархия упраздняется.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1649–1653 годы — начало республики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становится республикой без короля и палаты лордов, власть концентрируется в парламенте и армии.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1653 год — Оливер Кромвель становится лордом-протектором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период протектората с усилением военной власти и реформами в государственном управлении.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Карла I: переломный момент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символизировало конец абсолютной монархии и начало новой эры — республики, однако разделило общество на ярых сторонников и противников новых порядков.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января 1649 года король Карл I был публично казнён в Лондоне, что стало беспрецедентным событием в европейской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1649 году Англия становится республикой после казни Карла I, устраняя монархию и провозглашая новое устройство без короля.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1653 году Оливер Кромвель получает титул лорда-протектора, что делает его фактическим лидером государства с широкой исполнительной властью.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Кромвеле была проведена реорганизация армии и мера по религиозной терпимости, поддерживающей несколько протестантских конфессий.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распространение парламентской власти, правление Кромвеля имело черты авторитаризма, что вызвало недовольство разных слоёв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республика и протекторат Кромвеля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власти в годы протектората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1653 году Кромвель распустил Долгий парламент, что усилило напряжённость между военной властью и гражданским обществом.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Кромвеля в 1658 году его сын Ричард не смог удержать власть, что привело к политическому кризису и росту нестабильности.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центральной власти и внутренние конфликты ускорили переход к реставрации монархии и возвращению прежних порядков.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Реставрация: возвращение монархии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Восстанавливаются англиканская церковь и дворянские права, при этом сохраняются некоторые достижения парламентаризма и ограничение королевской власти.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1660 году парламент приглашает Карла II вернуться на трон, что знаменует конец республиканского эксперимента и начало эпохи Реставрации.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силы и их позиции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группы с их взглядами и ролью в революционных событиях Англии XVII 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интересов политических сил объясняет глубокие конфликты и ход революционных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событий английских революций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Вильгельма Оранского
</a:t>
            </a:r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Оппозиция сформировала коалицию и пригласила Вильгельма из Нидерландов возглавить страну. Это решение было ключевым для мирного смещения власти и предотвращения масштабных боёв.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Бегство Якова II и мирная смена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II бежал из страны, избежав кровопролития. Новое правительство укрепило парламентские полномочия и конституционные основы, изменив политический курс Англии.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II пытался усилить королевскую власть и продвигал католицизм, что вызвало сопротивление протестантского большинства. Его политика обострила конфликты между монархией и парламентом.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Славная революция: причины и ход событий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английский парламент получил право утверждать налоги и принимать законы, что стало основой современной конституционной монархии.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Билль о правах 1689 года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23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1689
</a:t>
            </a:r>
            <a:pPr algn="ctr" indent="0" marL="0">
              <a:lnSpc>
                <a:spcPct val="100000"/>
              </a:lnSpc>
              <a:buNone/>
            </a:pPr>
            <a:r>
              <a:rPr lang="en-US" sz="1871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стала годом принятия Билля о правах, закрепившего ограничения королевской власти и права парламента
</a:t>
            </a:r>
            <a:endParaRPr lang="en-US" sz="4023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82" y="1715735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907" y="1715735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782" y="1692275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английских революций на Европу и мир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ограничения королевской власти вдохновили принципы разделения законодательной, исполнительной и судебной власти в Европе.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представительство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Укрепилась концепция народного участия в управлении через парламент, что стало образцом для будущих демократических государств.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для будущих революций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события повлияли на Французскую и Американскую революции, способствуя формированию новых моделей гражданского общества и права.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1924765"/>
            <a:ext cx="3147000" cy="14855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личности эпохи английских революций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фигуры с их ролями и вкладом в революционные процессы XVII века в Англии.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ролей этих личностей объясняет перемены и формы власти в период революций.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биографии и хроники эпохи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и малоизвестные факты о революциях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казни Карла I в Англии впервые был официально запрещён институт монархии, что было беспрецедентным шагом в европейской истории.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Панцирные кавалеры — рыцари в блестящих стальных доспехах — стали символом роялистской конницы, привлекая внимание к военной культуре эпохи.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Джона Локка «Два трактата о правлении» оказала ключевое влияние на развитие правового государства и защиту гражданских свобод в Европе.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английские города испытали осаду и голод, потому что жители поддерживали разные стороны в гражданской войне, что отражало глубокое разделение общества.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века революций для современной истории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века заложили основы парламентаризма и разделения властей, что определило развитие демократии в Англии и во всем мире, став примером для стран, стремящихся к свободе и равноправию.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2026-05-10T16:43:19Z</dcterms:created>
  <dcterms:modified xsi:type="dcterms:W3CDTF">2026-05-10T16:43:19Z</dcterms:modified>
</cp:coreProperties>
</file>