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у Виталия Бианки: зима в рассказах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у Бианки — тишина, снег, следы и новая жизнь леса: учимся видеть и замечать.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Бианки и его книги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Валентинович Бианки (1894–1959) — писатель, который рассказывал о животных и жизни леса. Самое известное произведение — «Лесная газета», где сезонные события показаны по месяцам. Его язык прост и точен, чтобы дети учились наблюдать.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зимы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открывает настоящую зиму: в лесу становятся заметнее первые устойчивые морозы, а снег и холод постепенно закрепляются в природе.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и увеличивается снежный покров. Он меняет вид леса, скрывает прежние следы и делает новые отпечатки особенно заметными.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становится короче, а свет — слабее. Из-за этого меняется ритм активности животных: привычные места и время кормёжки сдвигаются.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месяце видно, как природа «перенастраивается» после осени: животные ищут другие корма, выбирают укрытия и по-новому используют пространство.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декабрь важен в «Лесной газете»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в декабрьских описаниях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ветви как главные «детали кадра»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Бианки в декабре часто встречаются белый снег и голые ветви, по которым легко понять, что лето закончилось. Лес кажется тихим, но внимательный взгляд сразу находит признаки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 тишина леса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зрительные мелочи: отпечатки лап на тропинках, следы птиц, узоры на ветках. Так зимний пейзаж превращается в наблюдение за живой природой.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начала зимы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декабря дни заметно короче, солнце поднимается ниже, а мороз ощущается сильнее. В природе это чувствуется сразу: воздух суше, холоднее и резче, чем в конце осени.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начинает замерзать, а на стеклах появляются узоры. Снег держится дольше, чем в ноябре, и делает землю более ровной и светлой, будто «подводит итог» осени.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складываются в один переход: лес выходит из осеннего режима и входит в зимний. Меняется и погода, и то, как ведут себя птицы и звери.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зима меняет жизнь природы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влияет не одинаково: одни ищут корм активнее, другие почти не двигаются, а третьи «ждут» тепла или берут питание из запасов.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группам видно главное: холод вынуждает каждого приспосабливаться по-своему, поэтому жизнь в лесу не исчезает, а меняет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текстам В. Бианки и школьной тематике «зимние приспособления».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26" y="1965637"/>
            <a:ext cx="268494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7349" y="1965637"/>
            <a:ext cx="268494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5871" y="1965637"/>
            <a:ext cx="268494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393" y="1965637"/>
            <a:ext cx="268494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1802" y="1991597"/>
            <a:ext cx="270716" cy="21657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Снегири и синицы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Снегири, синицы и воробьи остаются рядом с лесом, садами и поселениями. Они ищут семена и корм, а в холодное время чаще заметны, чем летом, когда птицы прячутся в зелени.
</a:t>
            </a:r>
            <a:endParaRPr lang="en-US" sz="1063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
</a:t>
            </a:r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 в декабре добывают пищу под корой: находят насекомых и личинок в трещинах. Из-за снегового покрова деревья становятся «картой», по которой птицы ориентируются и ищут корм.
</a:t>
            </a:r>
            <a:endParaRPr lang="en-US" sz="1005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Сороки у жилья и корма
</a:t>
            </a:r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Сороки держатся ближе к местам, где легче найти еду: у опушек и рядом с человеческими постройками. Их заметность в декабре связана с тем, что корма в лесу становится меньше.
</a:t>
            </a:r>
            <a:endParaRPr lang="en-US" sz="997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птиц легче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птицы становятся заметнее, потому что им труднее добираться до пищи. Снег и холод меняют места кормёжки, и птицы чаще появляются на открытых участках и у кормушек.
</a:t>
            </a:r>
            <a:endParaRPr lang="en-US" sz="1004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лесом и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продолжают жить «на границе» леса и поселений. Декабрьские наблюдения помогают понять, как человек может поддерживать животных, размещая кормушки.
</a:t>
            </a:r>
            <a:endParaRPr lang="en-US" sz="1003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Зимующие птицы в декабре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2471" y="1835776"/>
            <a:ext cx="3408415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обитатели леса переживают декабрь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способы выживания: кто-то запасает еду, кто-то меняет окраску, кто-то пережидает холод в укрытии, а кто-то переходит в покой.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живые существа решают одну задачу — пережить холод и нехватку пищи — разными путями: активным поиском, запасами, маскировкой, сном и «спячкой» в покое.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сюжетов и мотивов в произведениях В. Бианки и школьной программе по чтению о природе.
</a:t>
            </a:r>
            <a:endParaRPr lang="en-US" sz="8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 как способ читать лес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Бианки следы часто выступают подсказками. По отпечаткам можно понять, какое животное прошло, куда направлялось и как давно это случилось, если есть свежесть следа и характер отпечатка.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— это как короткая фраза природы. Сравнивая форму, размер и распределение следов, читатель замечает закономерности и начинает понимать маршрут и повадки обитателя леса.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наблюдения за следами превращают лес в понятный «текст». Нужно смотреть внимательно, сопоставлять детали и учиться извлекать смысл из того, что оставляет на снегу живой мир.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животное по следу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наблюдения по шагам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как «покрывало» для лесных картинок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Снегопад будто перелистывает страницы: трава скрывается, дорожки смягчаются, а звуки становятся тише. В таком лесу легче заметить, как меняется свет и что раньше было видно теперь прячется под белым слоем — и следам тоже становится труднее «рассказывать» о проходивших животных.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Метель: суровое испытание для птиц и зверей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делает декабрьский день непростым: холод усиливается, воздух гудит, а поиски корма превращаются в работу. Птицам сложнее ориентироваться, зверям — выдерживать дорогу. Заметно два состояния зимы: спокойная тишина и резкая, суровая погода, когда лес как будто становится чужим.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Снегопад и метель в декабрьской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3421" y="2057985"/>
            <a:ext cx="445422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1094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 про звериные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встраивает наблюдение в рассказ: след помогает понять, кто проходил, куда двигался и что было до этого. Так читатель учится мыслить по следам.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птиц и их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называет птиц точно и показывает, что они делают в мороз: ищут корм, держатся в привычных местах и меняют «маршруты» в зависимости от погоды.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обозначения деревьев и зимних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заметна смена состояния леса: белые ветви, оголённый ствол, изменения на тропинках. Слова помогают увидеть, что происходит в природе «по-настоящему».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 и понятные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связывает наблюдаемое с причиной: почему снег скрывает отпечатки, почему в холод птицы ближе к людям, а звери действуют иначе, чем летом.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языка Бианки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меняется в декабре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быстро бросаются в глаза сразу несколько признаков: день сокращается, холода закрепляются, а снег и следы становятся «главными» деталями зимнего леса.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изменения показывают резкий переход от осени к устойчивой зиме: меняются условия, а значит — и поведение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описаниям декабрьских явлений в текстах Виталия Бианки, качественная шкала оценок (1–5).
</a:t>
            </a:r>
            <a:endParaRPr lang="en-US" sz="8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знакомые вещи — снег, птицы у кормушки, следы на земле — получают «объяснение», а значит, читать становится полезно и любопытно, а не просто «для сюжета».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рассказы Бианки интересны школьникам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учится замечать детали рядом со школой и домом: где держатся птицы, как меняется лесная тропинка и почему зимой одни места становятся особенно важными.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помогают связать литературу и реальность: после чтения хочется выйти на улицу и проверить, совпадает ли то, что видишь, с тем, о чём рассказал автор.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развивает внимательность и умение наблюдать: он показывает, как из одной детали получается вывод о том, что происходит в природе в целом.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Белка: запасливость вместо беспокойства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морозы белка не рассчитывает только на удачу. Она прячет орехи и семена, чтобы корм был под рукой, когда выбраться на поиски сложно. Поэтому зимой её поведение спокойнее, а движения становятся более «расчётливыми».
</a:t>
            </a:r>
            <a:endParaRPr lang="en-US" sz="875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Заяц: маскировка и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заяц становится менее заметным: окраска меняется так, что белый снег «помогает» спрятаться. На белом фоне легче уйти от опасности. Из-за этого следы и поведение помогают понять, как зверь бережёт силы.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Медведь: экономия сил во сне
</a:t>
            </a:r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переживает декабрь иначе — спит в берлоге. Пока вокруг холодно и корма немного, сон позволяет не тратить энергию на поиски. Так Бианки подчёркивает: у каждого вида своя стратегия выживания.
</a:t>
            </a:r>
            <a:endParaRPr lang="en-US" sz="98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Белка, заяц, медведь: разные зимние стратегии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3625" y="1835776"/>
            <a:ext cx="4107272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в природе и в жизни человека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заметен не только в лесу: его проявления отражаются и в повседневных делах, и в том, чему мы учимся у наблюдений.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погода, меняются и действия людей: в декабре мы чаще обращаем внимание на птиц и следы, а прогулки становятся частью «наблюдательного» дня.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описаний декабрьских явлений и типичных наблюдений в быту.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ключевых признаков декабрьской зимы складываются в единое объяснение того, почему природа меняет правила и ритм.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мотивам декабрьских описаний в текстах Виталия Бианки (качественный список признаков).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особенно заметны пять признаков: короткий день, похолодание, нарастание снежного покрова, снижение активности насекомых и более явные следы животных.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влияет на жизнь леса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изменений, показанная через декабрьские наблюдения: от холода к поведению животных и состоянию растений.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устойчивые морозы и снег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закрепляются морозы и появляется снежный покров. Из-за этого меняется вид леса и то, как становятся заметны следы на земле.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Зимующие птицы — особенно заметные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остаются в лесу и поселениях, чаще ищут корм возле привычных мест. Их становится проще наблюдать, потому что летом они нередко «растворяются» в листве.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животных как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следам можно понять, кто проходил и как двигался. В декабре следы особенно важны: снег фиксирует путь и делает наблюдение «читаемым».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стратегии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одни виды запасают корм, другие маскируются, а третьи экономят силы во сне. Бианки показывает, что приспособление — общее правило природы.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декабре у Бианки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— время наблюдения, когда жизнь видна особенно ясно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лес становится тише, но не исчезает: птицы кормятся, звери меняют поведение, а человек учится замечать детали. Внимательное чтение природы превращает зиму в открытия.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2026-05-15T04:49:55Z</dcterms:created>
  <dcterms:modified xsi:type="dcterms:W3CDTF">2026-05-15T04:49:55Z</dcterms:modified>
</cp:coreProperties>
</file>