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корней с чередованием гласных а—о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а или о в корне по правилу, а не наугад.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 5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чередованием а—о часто встречаются в речи и школьных работах. Здесь нельзя просто подобрать проверочное слово: буква зависит от строения слова и условий в корне.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чередование гласных в корне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морфема — разные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корне в разных словах может писаться то а, то о. Выбор буквы определяется не звучанием, а правилом для этой морфемы.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ударению не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слов нельзя действовать как с проверяемыми безударными гласными. Ударение может не помочь, потому что написание зависит от строения слова.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видеть состав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выделяют корень и соседние морфемы. Именно суффикс, согласная или ударение подсказывают нужную букву.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встречается часто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корни есть во многих привычных словах: касаться, коснуться, растить, вырос, загар, заря. Поэтому правило важно знать уже в 5 классе.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корни и условия выбора буквы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главное правило в одну таблицу: что именно нужно проверить в корне, чтобы выбрать а или 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корней действует разный ориентир: согласная, суффикс или ударение. Значит, перед письмом важно быстро определить тип корня.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орфографических правил русского языка для корней с чередованием гласных.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-лаг-/-лож-: буква зависит от согласной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слышим -лаг-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-лаг- пишется а: прилагать, располагать, излагать. Здесь важно заметить форму слова и следующую согласную, а не только его значение.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слышим -лож-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-лож- пишется о перед ж: положить, предложение, изложение. Меняется именно буква корня, поэтому нужно внимательно смотреть на состав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есть суффикс -а-, пишется а: касаться, прикасаться, касание. Суффикс сразу показывает нужную букву в корне.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суффикса -а- нет, пишется о: коснуться, прикоснуться, прикосновение. Значит, сначала нужно найти корень, а потом проверить соседний суффикс.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удобно тем, что работает по строению слова. Достаточно увидеть суффикс -а-, чтобы выбрать правильное написание без сомнений.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-кас-/-кос-: важен суффикс -а-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сочетаниями ст и щ пишется а: расти, выращивать, растение. Эти формы помогают запомнить, что буква зависит от следующего сочетания.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-раст-/-ращ-/-рос-: буква зависит от сочетания согласных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-ращ- пишется а: выращивать, выращенный. Буква связана с сочетанием щ, поэтому правило опирается на состав слова.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 пишется о: вырос, подрос, заросли. Здесь важно не путать родственные слова и смотреть именно на написание корня в каждой форме.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исключения, которые нужно запомнить отдельно: Ростов, Ростислав, росток, отрасль. Они не подчиняются общему правилу.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корней встречаются чаще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примерам школьного материала по теме чередования гласных а—о.
</a:t>
            </a:r>
            <a:endParaRPr lang="en-US" sz="66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примеров в группе, тем чаще она встречается в упражнениях и диктантах.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группа -раст-/-рос-, значит, именно её полезнее всего повторять первой.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корне нужно сразу проверить ударение: оно подсказывает, какую гласную писать в корне слова.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о чередующихся гласных в корне -гар-/-гор-.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— а под ударением и о без ударения.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пишется о: зорька, зори, зоркий. Ударение помогает отличить эту группу от похожих слов с другой буквой в корне.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-зар-/-зор-: ударение тоже важно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 пишется а: заря, зарница, зарево, озарять. Здесь важно не путать звучание и написание: правило опирается именно на ударение.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показывает, что близкие по смыслу слова могут писаться по-разному. Поэтому при выборе буквы нужно сначала определить, где стоит ударение.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нужную букву в корне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в корнях с чередованием а—о: сначала выделяем корень, затем проверяем суффикс, согласные и ударение, после чего сверяем слово с исключениями.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Ростов и Ростислав пишутся не по общему правилу: в них сохраняется традиционное написание, поэтому букву в корне нельзя определять только по обычной модели чередования.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нужно запомнить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росток тоже относится к исключениям. Оно выглядит как форма с корнем -раст-/-рос-, но пишется отдельно, и именно поэтому его часто выбирают в заданиях на внимание.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отрасль написание тоже нужно запомнить. Оно не подчиняется правилу о чередовании, хотя внешне связано с группой слов на рост- и раст-.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важно учить целиком: если встретилось знакомое слово-исключение, правило не применяют. В школьных диктантах именно такие слова чаще всего становятся ловушкой.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39923"/>
            <a:ext cx="2160577" cy="19116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375" y="1240598"/>
            <a:ext cx="2121584" cy="1910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525" y="1240598"/>
            <a:ext cx="2121584" cy="1910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суффикс не замечен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 косаться вместо касаться, потому что не выделяет суффикс -а- и ориентируется только на звучание слова. В результате выбирается неверная буква, хотя правило подсказывает правильный вариант сразу.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найденный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пишут ложить вместо класть и пытаются подставить знакомое слово по смыслу. Ошибка возникает, когда не видят корень -лаг-/-лож- и выбирают написание без опоры на морфемный состав.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определено неправильно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гореть и заря ученики иногда меняют буквы по памяти, а не по ударению. Если не определить ударную позицию точно, легко перепутать а и о в корнях -гар-/-гор- и -зар-/-зор-.
</a:t>
            </a:r>
            <a:endParaRPr lang="en-US" sz="1116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похоже, но правило другое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пишут ростить вместо растить, потому что слово кажется знакомым и понятным. Однако именно похожие формы требуют особой внимательности: нужно проверить сочетание согласных и помнить об исключениях.
</a:t>
            </a:r>
            <a:endParaRPr lang="en-US" sz="10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63039"/>
            <a:ext cx="4389600" cy="17945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ошибочные написания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выбор буквы зависит не от общего смысла, а от правила чередования.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нужно смотреть на корень и условие написания. Похожесть слов не гарантирует одинаковую букву.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«Правописание корней с чередованием гласных а—о»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влияет на выбор буквы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правило начинает работать уже при разборе слова на части: корень и суффикс сразу подсказывают нужную букву.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суффикс -а-. Остальные признаки проверяются после него, чтобы не ошибиться в выборе.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на письме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Выделить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корень слова и не путать его с приставкой или суффиксом. Без этого невозможно применить правило чередования точно.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суффикс -а-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есть суффикс -а-, он сразу помогает выбрать нужную букву в словах с кас- и лаг-.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Учесть согласные и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смотрят на сочетания ст, щ, а также на ударение в корнях -гар-/-гор- и -зар-/-зор-.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Сверить с исключениями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входит в список исключений, правило не используют. Такой последний шаг защищает от самых частых ошибок.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показывает, где заканчивается приставка, где начинается корень и есть ли суффикс -а-. Именно эти части слова чаще всего решают, какая буква пишется в корне.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морфемный разбор помогает писать правильно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прикасаться и коснуться разбирают по составу, сразу видно разницу: в одном есть суффикс -а-, а в другом его нет. Так правило становится понятным без догадок.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сравнивать похожие слова: прилагать и предложить, растить и вырос. Ученику легче увидеть не только значение, но и строение слова, от которого зависит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77541" y="2872138"/>
            <a:ext cx="21330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чередованием в учебных текстах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изложениях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растёт и зарево часто встречаются в текстах для пересказа. Они проверяют, умеет ли ученик быстро определить корень и выбрать нужную букву по правилу.
</a:t>
            </a:r>
            <a:endParaRPr lang="en-US" sz="1131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работах нередко нужны слова выращивать и загорелся. Здесь важно не торопиться: сначала выделить морфемы, а потом записать букву без ошибок.
</a:t>
            </a:r>
            <a:endParaRPr lang="en-US" sz="1093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часто встречаются прикосновение и предложение, потому что они помогают закрепить разные группы корней. Такие примеры удобно сравнивать между собой.
</a:t>
            </a:r>
            <a:endParaRPr lang="en-US" sz="1013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используется в учебной работе, тем важнее помнить его написание. Постоянная проверка по правилу делает письмо увереннее и аккуратнее.
</a:t>
            </a:r>
            <a:endParaRPr lang="en-US" sz="11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 группам корней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слов для закрепления темы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тренировать правило не сразу на всех словах, а по одной группе корней, чтобы замечать общий принцип написания.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приходится на -раст-/-рос-, значит, эту группу стоит повторять особенно внимательно.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корни с чередованием а—о без ошибок, нужно сначала выделить корень, затем проверить суффикс, согласные, ударение и исключения. Тогда правило становится понятным и удобным в работе.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2026-05-22T15:11:00Z</dcterms:created>
  <dcterms:modified xsi:type="dcterms:W3CDTF">2026-05-22T15:11:00Z</dcterms:modified>
</cp:coreProperties>
</file>