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798" y="328275"/>
            <a:ext cx="4089805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2. Enjoying your home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доме, комнатах и любимых делах дома.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 уроке английского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привычной жизни простыми фразами. Мы учим слова про дом, предметы и действия, а ещё тренируем предлоги места: in, on, under, next to. Всё это нужно, чтобы легко понимать задания и описывать свой дом по-английски.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" y="2259131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037" y="2264451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237" y="2264451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42581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54731"/>
            <a:ext cx="218700" cy="194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в доме: основные слова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Kitchen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Kitchen — это кухня, где готовят еду и часто собираются всей семьёй. Здесь легко запомнить слова о посуде, еде и простых действиях, потому что всё можно представить на картинке.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Bedroom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Bedroom — спальня, место для сна и отдыха. В заданиях это слово часто встречается рядом с кроватью, шкафом и окном, поэтому его удобно узнавать по знакомым предметам.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Living room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Living room — гостиная, где семья разговаривает, играет и отдыхает вместе. Это слово помогает описывать уютное место дома, где стоят диван, стол и лампа.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Bathroom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Bathroom — ванная комната. В ней находятся предметы для умывания и чистоты, поэтому слово часто связано с темой утренних и вечерних дел дома.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Hallway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Hallway — коридор или прихожая. Это место соединяет комнаты, а в учебных заданиях его легко показать на схеме дома или в простой картинке.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30" y="1243650"/>
            <a:ext cx="4013939" cy="355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предметы в комнате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975425" y="17800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мебель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Table, chair, bed и sofa — самые знакомые слова для описания комнаты. Они помогают назвать крупные предметы, которые ребёнок видит каждый день дома и легко узнаёт на картинке.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975425" y="238311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хранения вещей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 и wardrobe нужны, чтобы говорить о месте для книг, одежды и игрушек. Эти слова часто встречаются в описании детской комнаты, где всё лежит по своим местам.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975425" y="298619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уют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Lamp и carpet делают комнату более красивой и удобной. С их помощью можно добавить в описание детали, которые показывают, что комната не пустая, а по-настоящему домашняя.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975425" y="358927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стоит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удобно соединять с предлогами места: on the shelf, under the bed, near the lamp. Так описание комнаты становится точным и понятным даже в коротком предложении.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975425" y="41923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такие слова запоминаются по изображению детской комнаты или гостиной. Когда предметы видны, ученику легче назвать их по-английски без подсказки и не растеряться.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 доме: слова для описания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9757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и small помогают сказать, большая комната или маленькая. Эти слова полезны, когда нужно сравнить разные комнаты и быстро назвать главное отличие без длинного объяснения.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19640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 и tidy показывают, что в комнате приятно находиться. Такие слова часто звучат в описании аккуратной детской, где всё лежит на своих местах, почти как по волшебству.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9903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и свет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Cosy и bright делают описание более живым. Cosy говорит об уютной атмосфере, а bright — о светлой комнате, где хорошо читать, играть и отдыхать.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80010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Comfortable подходит для комнаты, в которой удобно жить и отдыхать. Это слово хорошо сочетается с предметами мебели и помогает передать, что дома приятно находиться.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602349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этими прилагательными легко строить короткие предложения: My room is small but tidy. The living room is bright and cosy. Такие фразы звучат просто и очень по-домашнему.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простое предложение о доме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собрать короткое предложение из знакомых слов 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470" y="1297877"/>
            <a:ext cx="222624" cy="2544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960" y="2002214"/>
            <a:ext cx="249618" cy="2496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2359" y="2701724"/>
            <a:ext cx="190821" cy="2544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2960" y="3406052"/>
            <a:ext cx="249618" cy="24961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2960" y="4107976"/>
            <a:ext cx="249618" cy="2496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в теме дома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163853" y="1297888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показывает, что предмет находится внутри чего-то: in the bedroom, in the box, in the room. Этот предлог особенно полезен, когда нужно сказать, где именно находится человек или вещь.
</a:t>
            </a:r>
            <a:endParaRPr lang="en-US" sz="799" dirty="0"/>
          </a:p>
        </p:txBody>
      </p:sp>
      <p:sp>
        <p:nvSpPr>
          <p:cNvPr id="13" name="Text 3"/>
          <p:cNvSpPr txBox="1"/>
          <p:nvPr/>
        </p:nvSpPr>
        <p:spPr>
          <a:xfrm>
            <a:off x="2167209" y="1999802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означает, что предмет стоит на поверхности: on the table, on the shelf, on the floor. С этим словом легко описывать комнату, если предметы хорошо видны на картинке.
</a:t>
            </a:r>
            <a:endParaRPr lang="en-US" sz="799" dirty="0"/>
          </a:p>
        </p:txBody>
      </p:sp>
      <p:sp>
        <p:nvSpPr>
          <p:cNvPr id="14" name="Text 4"/>
          <p:cNvSpPr txBox="1"/>
          <p:nvPr/>
        </p:nvSpPr>
        <p:spPr>
          <a:xfrm>
            <a:off x="2167209" y="270172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 значит под чем-то: under the bed, under the chair. Это слово часто помогает найти предмет на рисунке, будто он решил немного спрятаться.
</a:t>
            </a:r>
            <a:endParaRPr lang="en-US" sz="799" dirty="0"/>
          </a:p>
        </p:txBody>
      </p:sp>
      <p:sp>
        <p:nvSpPr>
          <p:cNvPr id="15" name="Text 5"/>
          <p:cNvSpPr txBox="1"/>
          <p:nvPr/>
        </p:nvSpPr>
        <p:spPr>
          <a:xfrm>
            <a:off x="2167209" y="3403637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 показывает, что предмет находится рядом: next to the window, next to the lamp. Такой предлог делает описание точнее и помогает не путать близкие предметы.
</a:t>
            </a:r>
            <a:endParaRPr lang="en-US" sz="799" dirty="0"/>
          </a:p>
        </p:txBody>
      </p:sp>
      <p:sp>
        <p:nvSpPr>
          <p:cNvPr id="16" name="Text 6"/>
          <p:cNvSpPr txBox="1"/>
          <p:nvPr/>
        </p:nvSpPr>
        <p:spPr>
          <a:xfrm>
            <a:off x="2163866" y="410556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 и in front of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 означает позади, а in front of — перед. Эти выражения особенно полезны, когда нужно объяснить расположение мебели или игрушек в комнате без лишних слов.
</a:t>
            </a:r>
            <a:endParaRPr lang="en-US" sz="7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комната: что можно назвать по-английски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всё на 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Миши в комнате стоит bed, рядом — desk и chair. На shelf лежат книги, а на стене висит poster с любимым героем. Комната neat, потому что Миша любит порядок и сам раскладывает вещи.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свет и игрушки
</a:t>
            </a:r>
            <a:pPr algn="l" indent="0" marL="0">
              <a:lnSpc>
                <a:spcPct val="115000"/>
              </a:lnSpc>
              <a:buNone/>
            </a:pPr>
            <a:r>
              <a:rPr lang="en-US" sz="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Лены в комнате есть big window, поэтому там всегда bright. Под окном стоит desk, а рядом — toy box, где живут кубики и машинки. Она говорит: There is a bed near the window.
</a:t>
            </a:r>
            <a:endParaRPr lang="en-US" sz="1112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личное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может рассказать о человеке не хуже дневника. Если ученик говорит My room is neat, I have a desk, and there is a shelf, он уже умеет описывать своё пространство просто и понятно.
</a:t>
            </a:r>
            <a:endParaRPr lang="en-US" sz="10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действия дома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дети get up, wash hands and have breakfast. Это начало дня, когда дома всё ещё тихо, а английские глаголы легко запоминаются в коротких фразах.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можно do homework, read books или play games. Эти действия хорошо подходят для описания обычного дня и помогают говорить о доме как о месте учёбы и отдыха.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многие help parents, tidy the room and feed a pet. Такие фразы показывают, что дома есть не только отдых, но и полезные дела для всей семьи.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дети watch TV, read a little and get ready for bed. Это спокойный финал дня, который удобно описывать короткими английскими предложениями.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дома на английском языке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простые действия соединяются в мини-рассказ о дне.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8887" y="396769"/>
            <a:ext cx="6729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и помощь семье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70850" y="1181928"/>
            <a:ext cx="3924900" cy="55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tidy the room — убрать игрушки, разложить вещи и сделать пространство удобным. Такая фраза часто встречается в заданиях, потому что её легко понять и показать движением.
</a:t>
            </a:r>
            <a:endParaRPr lang="en-US" sz="974" dirty="0"/>
          </a:p>
        </p:txBody>
      </p:sp>
      <p:sp>
        <p:nvSpPr>
          <p:cNvPr id="12" name="Text 3"/>
          <p:cNvSpPr txBox="1"/>
          <p:nvPr/>
        </p:nvSpPr>
        <p:spPr>
          <a:xfrm>
            <a:off x="770850" y="19373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 и кухня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дети помогают, когда wash the dishes или clean the table после еды. Эти выражения полезны, потому что сразу называют действие и предмет, с которым оно связано.
</a:t>
            </a:r>
            <a:endParaRPr lang="en-US" sz="970" dirty="0"/>
          </a:p>
        </p:txBody>
      </p:sp>
      <p:sp>
        <p:nvSpPr>
          <p:cNvPr id="13" name="Text 4"/>
          <p:cNvSpPr txBox="1"/>
          <p:nvPr/>
        </p:nvSpPr>
        <p:spPr>
          <a:xfrm>
            <a:off x="770850" y="26904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растениями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water the flowers помогает сказать о простой и полезной помощи дома. Она звучит коротко, а на картинке легко показать, как ребёнок поливает цветы.
</a:t>
            </a:r>
            <a:endParaRPr lang="en-US" sz="1001" dirty="0"/>
          </a:p>
        </p:txBody>
      </p:sp>
      <p:sp>
        <p:nvSpPr>
          <p:cNvPr id="14" name="Text 5"/>
          <p:cNvSpPr txBox="1"/>
          <p:nvPr/>
        </p:nvSpPr>
        <p:spPr>
          <a:xfrm>
            <a:off x="770850" y="34435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питомце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feed the pet учит говорить о заботе и ответственности. Можно использовать и варианты feed the dog или feed the cat, если нужно назвать домашнее животное точнее.
</a:t>
            </a:r>
            <a:endParaRPr lang="en-US" sz="970" dirty="0"/>
          </a:p>
        </p:txBody>
      </p:sp>
      <p:sp>
        <p:nvSpPr>
          <p:cNvPr id="15" name="Text 6"/>
          <p:cNvSpPr txBox="1"/>
          <p:nvPr/>
        </p:nvSpPr>
        <p:spPr>
          <a:xfrm>
            <a:off x="770850" y="41966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всей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показывают, что ребёнок может быть полезным членом семьи. Слова fold clothes и take out the rubbish помогают описать помощь дома спокойно, ясно и по-английски.
</a:t>
            </a:r>
            <a:endParaRPr lang="en-US" sz="9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еда дома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на кухне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 кухне часто звучат простые слова: plate, cup, spoon и fridge. Ребёнок может сказать: I have breakfast in the kitchen. На столе стоят горячий чай и тёплый тост — всё очень по-домашнему.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Обеденный стол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собирается вместе, на столе появляются fork, glass и тарелки. Дети легко запоминают фразы have lunch и eat soup, потому что они связаны с привычными действиями. Кухня становится местом, где английские слова сразу оживают.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 ужин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на кухне можно услышать: We have dinner together. В этой сцене полезны слова stove, cook food, hot и cold. Они помогают описать еду, напитки и сам процесс приготовления без длинных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правила помогают помнить, как вести себя дома осторожно.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Unit 2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легко запомнить: be careful, don’t touch the socket, don’t play near fire. Они учат говорить о безопасности коротко и понятно.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чистота в доме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154849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уборки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уборки можно сказать: The room is tidy. We pick up toys. I wipe the table. Такие короткие предложения помогают увидеть, как действия превращают дом в удобное место.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467837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для 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put away, pick up, sweep и wipe показывают, что нужно сделать. Они полезны в заданиях по картинкам, потому что каждое слово связано с понятным движением.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80829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беспорядок заметен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messy помогает описать комнату после игры или уборки не до конца. Оно часто появляется в сравнениях: tidy room and messy room, чтобы ребёнок лучше понял значение.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093806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clean используют, когда говорят о чистом столе, полу или окне. Короткая фраза The table is clean звучит просто и подходит для начальных заданий.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06780" y="1871450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комната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tidy и neat описывают комнату, где всё лежит на своих местах. Такие выражения помогают сказать, что дом выглядит спокойно и приятно для 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занятия дома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с книгой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ребёнок может sit and read a book in a quiet corner. Это простая и спокойная сцена, где слова read, watch и listen помогают рассказать о любимом занятии без лишних сложностей.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 игры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draw pictures or play with building blocks at home. Такие действия легко показать на картинке, а английские слова запоминаются быстро, потому что они связаны с яркими и приятными делами.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дома вся семья plays board games, looks at photos or listens to stories. Эти занятия делают дом тёплым и дружелюбным местом, где каждому есть чем заняться вечером.
</a:t>
            </a:r>
            <a:endParaRPr lang="en-US" sz="10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убрать комнату по-английски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связать глаголы с понятной последовательностью уборки.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своего дома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9757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просто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My home is nice. Такое предложение короткое и дружелюбное. Оно подходит для первых рассказов о доме, потому что сразу задаёт тёплый и понятный тон.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19640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комната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have a small room помогает назвать своё личное пространство. Ученик может добавить bed, desk или window и получить уже более живое описание без сложной грамматики.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9903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есть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there is используется с одним предметом: There is a big window. Она очень полезна, когда нужно показать, что в комнате что-то находится или имеется.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80010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больше одного, подходит there are: There are books on the shelf. Это помогает говорить о комнате точно и по-английски, не перегружая предложение.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602349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The room is warm and cosy делают рассказ приятным и живым. Они показывают не только вещи в доме, но и настроение, которое создаёт любимое место.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" y="2259131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4981" y="2237181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237" y="2254731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54731"/>
            <a:ext cx="218700" cy="1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43100" y="2237181"/>
            <a:ext cx="172125" cy="229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Unit 2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home, house, room, kitchen, bedroom, living room и bathroom помогают назвать место, где проходит домашняя жизнь. Они составляют основу всей темы и часто встречаются в заданиях с картинками.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table, chair, bed, sofa и shelf нужны, чтобы описывать обстановку в комнате. С их помощью легко сказать, что находится в доме и где это стоит.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tidy, clean, safe и cosy помогают описать дом как приятное и удобное место. Они особенно полезны, когда нужно рассказать, почему комната нравится.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read, play, draw, help, tidy, wash, feed и make подходят для рассказа о том, что делают дома каждый день. Они соединяются с простыми фразами и понятными картинками.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что находится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in the room, on the table, under the bed и next to the window помогают точно описывать положение предметов. Это важный шаг к уверенной речи о доме.
</a:t>
            </a:r>
            <a:endParaRPr lang="en-US" sz="9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30" y="1243650"/>
            <a:ext cx="4013939" cy="355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дом приносит радость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975425" y="17800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кажется радостным, когда в нём тепло, спокойно и уютно. Слова warm и cosy помогают передать это настроение, даже если предложение совсем короткое.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975425" y="238311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семьёй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We are together at home показывает, что дом — это место для семьи. Здесь можно отдыхать, говорить и чувствовать поддержку близких каждый день.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975425" y="298619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вещи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своей комнате ребёнок хранит книги, игрушки и фотографии. Такие предметы делают пространство личным, а выражение My favourite place is my room звучит очень искренне.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975425" y="358927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safe важно, потому что дома хочется чувствовать себя защищённо. Оно помогает описать место, где можно спокойно учиться, играть и отдыхать без лишних забот.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975425" y="41923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удобно и приятно, появляется happy настроение. Простая фраза Home is a happy place передаёт главную мысль темы: дом — это место радости, не только стен и мебели.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можно описать по-английски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 помогает назвать комнаты, мебель и действия дома, а ещё говорить о порядке и безопасности. Теперь у ученика есть слова, чтобы рассказать о своём уютном мире просто и уверенно.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2026-05-30T08:28:30Z</dcterms:created>
  <dcterms:modified xsi:type="dcterms:W3CDTF">2026-05-30T08:28:30Z</dcterms:modified>
</cp:coreProperties>
</file>