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с выбросом радиоактивных веществ: что это и почему это важно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возникают радиационные аварии и как защитить людей?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Радиоактивные вещества: невидимая опасность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Радиоактивные вещества не видно и не слышно, но их излучение может быть опасным для людей, животных и природы. После выброса они способны попасть в воздух, воду, почву и продукты питания, а затем — в организм человека.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возникают аварии с выбросом радиоактивных веществ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 на атомных станциях, в хранилищах отходов и при перевозке источников излучения, где важна полная герметичность.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аварию обнаруживают поздно, загрязнение успевает распространиться дальше, а защитные меры требуют больше времени и сил.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чаще всего связаны с отказом охлаждения, перегревом, пожаром, взрывом или повреждением защитной оболочки оборудования и контейнеров.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радиационная авария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повреждения оборудования загрязнение может дойти до людей и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авария 1986 года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изменившая целый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апреля 1986 года на 4-м энергоблоке Чернобыльской АЭС произошли взрыв и пожар. В воздух поднялись радиоактивные вещества, а загрязнение распространилось на большие расстояния. Событие быстро стало одной из самых известных техногенных катастроф XX века.
</a:t>
            </a:r>
            <a:endParaRPr lang="en-US" sz="913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Припять после аварии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Припять эвакуировали не сразу, а через 36 часов после аварии. Жители уходили почти без вещей, потому что опасность была не видна обычным глазом. Позже этот город стал символом последствий радиационной катастрофы и необходимости срочных решений.
</a:t>
            </a:r>
            <a:endParaRPr lang="en-US" sz="9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Чернобыля для людей и природы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ликвидаторов и жителей пострадавших районов вырос риск болезней, особенно заболеваний щитовидной железы, связанных с воздействием йода-131.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станции создали 30-километровую зону отчуждения. В неё ограничили доступ, чтобы уменьшить контакт людей с загрязнённой территорией.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ликвидации последствий участвовали сотни тысяч человек. Их работа помогала ограничить распространение загрязнения, но сама была связана с высоким риском для здоровья.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леса, грибы и отдельные продукты в некоторых районах оставались загрязнёнными долгое время. Чернобыль показал, что последствия могут тянуться десятилетиями.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АЭС «Фукусима-1» в 2011 году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100 тысяч жителей были временно эвакуированы. Эта авария показала, что даже современные станции должны быть защищены от стихийных бедствий и иметь надёжные резервные системы охлаждения.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марта 2011 года землетрясение и цунами в Японии вывели из строя электроснабжение и системы охлаждения на АЭС «Фукусима-1». В трёх реакторах произошло расплавление топлива, а радиоактивные вещества попали в атмосферу.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Фукусима отличалась от Чернобыля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Фукусиме особенно важным стало загрязнение морской воды и прибрежной зоны. Это отличало аварию от Чернобыля, где основной удар пришёлся на атмосферу и сушу.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аварии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стали землетрясение и цунами, то есть природная катастрофа. В Чернобыле авария произошла при испытании реактора и развилась по другому сценарию.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меры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людям понадобились эвакуация, контроль продуктов и длительные измерения радиационного фона. Без этих мер было бы трудно снизить риск.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аварии показали, что системы охлаждения, автоматическая защита и готовность к чрезвычайным ситуациям должны работать безотказно в любой момент.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Кыштымская авария 1957 года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на предприятии «Маяк»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на предприятии «Маяк» в Челябинской области взорвалась ёмкость с радиоактивными отходами. После этого образовался Восточно-Уральский радиоактивный след большой протяжённости.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Секретность и переселение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затронуло несколько населённых пунктов, а тысячи людей переселили из опасной зоны. Долгое время информация об аварии была засекречена, поэтому многие не сразу понимали причину угрозы.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428860"/>
            <a:ext cx="8244000" cy="14063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крупных радиационных аварий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крупнейшие радиационные аварии по причине и последствиям.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случая показывают: отказ защиты и позднее реагирование приводят к длительному загрязнению и эвакуации 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описания трёх аварий в теме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распространения радиоактивного загрязнения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выброс может одновременно загрязнить несколько сред, поэтому важны наблюдение за воздухом, водой и пищевыми продуктами.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уязвимы открытые среды и продукты питания: именно через них загрязнение быстрее переходит к людям.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круговая диаграмма по материалам учебной темы; значения условно отражают относительную значимость путей распространения.
</a:t>
            </a:r>
            <a:endParaRPr lang="en-US" sz="5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радиоактивные вещества попадают в организм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вдыхании заражённой пыли частицы оседают в дыхательных путях и могут попадать в кровь, поэтому опасны даже краткие эпизоды пребывания в загрязнённой зоне.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воду и пищу радионуклиды попадают в организм незаметно: особенно рискованны молоко, рыба, овощи и вода из непроверенных источников после аварии.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риск обычно ниже, но грязные руки, одежда и обувь переносят радиоактивную пыль в дом и на другие предметы, расширяя зону заражения.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радионуклидов определяют, где они накапливаются: йод-131 — в щитовидной железе, цезий-137 — в мышцах, стронций-90 — в костях.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радиации на здоровье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доза за короткое время может вызвать лучевую болезнь: слабость, тошноту, рвоту, ожоги кожи и выпадение волос, а в тяжёлых случаях — опасные для жизни нарушения.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воздействие малых доз повышает вероятность онкологических заболеваний, особенно рака щитовидной железы и лейкозов, поэтому важны контроль доз и наблюдение врачей.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— у детей, подростков, беременных женщин и людей, находящихся в зоне аварии без защиты; значение имеют доза, время и расстояние до источника.
</a:t>
            </a:r>
            <a:endParaRPr lang="en-US" sz="1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дозу облучения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меры работают по-разному: одни уменьшают внешнее облучение, другие снижают попадание радионуклидов внутрь организма.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универсальные меры — сократить время рядом с источником и увеличить расстояние; остальные применяются по ситуации и указанию специалистов.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столбчатая диаграмма по материалам учебной темы; значения условно показывают относительную роль мер защиты.
</a:t>
            </a:r>
            <a:endParaRPr lang="en-US" sz="5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радиационной опасности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рекомендациям служб гражданской защиты при сообщении о радиационной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 и территории после аварии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выставляют санитарные кордоны, измеряют фон дозиметрами и определяют, где людям нельзя находиться без защиты.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оценивают воздух, воду, продукты и почву, чтобы понять границы загрязнения и выбрать безопасные маршруты.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Дезактивация и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 пункты очистки людей и техники, изымают загрязнённые продукты, вводят ограничения на сбор грибов, рыбалку и выпас скота.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Пострадавших осматривают врачи, а территории продолжают контролировать, пока уровень радиации не станет безопасным.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первыми останавливают пожар, ограничивают распространение загрязнения и помогают эвакуировать людей. Их задача — не дать радиоактивной пыли и воде попасть дальше.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Ликвидаторы собирают заражённые материалы, проводят дезактивацию и измеряют фон. Работа требует защитных костюмов, респираторов, перчаток и строгого соблюдения времени пребывания.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спасателей и ликвидаторов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профилактика важнее ликвидации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подготовка объекта помогает обнаружить проблему раньше и снизить ущерб для людей, территории и окружающей среды.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профилактики, тем меньше вероятность тяжёлых последствий и тем быстрее удаётся остановить развитие аварии.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линейная диаграмма по материалам учебной темы; значения условно отражают значимость мер профилактики.
</a:t>
            </a:r>
            <a:endParaRPr lang="en-US" sz="5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уроки крупных радиационных аварий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системы безопасности и постоянный контроль оборудования — не формальность, а основа защиты людей, потому что одна неисправность может привести к долгому загрязнению территории.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 честное информирование населения помогает избежать паники и даёт людям время выполнить правильные действия: укрыться, подготовиться к эвакуации и не использовать заражённые продукты.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Чернобыль, Фукусима и Кыштым показали: ошибки на опасных объектах дорого обходятся, а строгие правила, ответственность и готовность к чрезвычайным ситуациям спасают жизни.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Радиобезопасность начинается с подготовки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аварии снижают контроль техники, защита от стихийных бедствий, обучение людей и быстрое оповещение. Если действовать спокойно и по правилам, можно защитить здоровье и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2026-05-21T01:25:03Z</dcterms:created>
  <dcterms:modified xsi:type="dcterms:W3CDTF">2026-05-21T01:25:03Z</dcterms:modified>
</cp:coreProperties>
</file>