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Близнецы в литературе: образ, характер, смысл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близнецов раскрывает внутренний мир героев через сходство, тайну и различия.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близнецов важна для урока литературы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близнецов — узнаваемый образ культуры и словесности. В литературе он помогает увидеть двойственность человека: выбор между добром и злом, внешнее сходство и внутреннее различие. На уроке это удобно для анализа персонажей, поступков и художественных деталей.
</a:t>
            </a:r>
            <a:endParaRPr lang="en-US" sz="1065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литературный образ близнецов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используют этот образ, чтобы сталкивать противоположности, строить интригу и показывать, как одинаковая внешность может вести к разным решениям. Близнецы становятся парой «зеркал».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они могут быть дружными союзниками, соперниками или отражением одной личности. Иногда близнецы помогают раскрыть скрытую сторону характера через поступки, речь и реакции на события.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образ близнецов — это не просто два похожих персонажа. Он работает как художественный приём, усиливая смысл текста и заставляя читателя внимательнее сравнивать героев.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61405"/>
            <a:ext cx="449100" cy="3592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образа близнецов в произведении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загадка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Близнецы создают повод для вопросов: кто есть кто, почему так произошло, чем завершится история. Неопределённость держит внимание и поддерживает напряжение до развязки.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и тема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одинаковой внешности легче показать выбор героев. Конфликт становится наглядным: добро и зло, верность и предательство, смелость и страх проявляются в действиях.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характеров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близнецов делает различия заметнее. Автор как будто предлагает сравнить «две версии поведения»: одинаковый старт приводит к разным выводам и судьбам.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и путаница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близнецы вызывают комический эффект: путаница, переодевания, неожиданные повороты. Смешные ситуации помогают ярче выделить особенности каждого героя.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4159" y="1162275"/>
            <a:ext cx="4995682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близнецы используются в литературе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близнецов раскрывается через разные художественные задачи: интригу, конфликт, контраст и эффект неожиданности.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произведениях близнецы работают как сильный приём: они «подсвечивают» характер через сравнение и делают смысл текста заметнее.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литературы, теория литературы для 7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чаще всего противопоставляются у близнецов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внешность одинакова, автор нередко различает героев через детали: жесты, манеру слушать и то, как они реагируют на просьбы.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диаграмме видно распределение внимания: характер и поступки чаще становятся главными «доказательствами» внутреннего смысла образа, а сходство помогает сделать различия контрастными.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теоретический материал: анализ персонажа и художественная деталь (обобщение).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Близнецы в мифах, сказках и легендах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судьба в фольклорных историях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мифах и легендах близнецы нередко связаны с мыслью об особой судьбе: их появление кажется знамением. В народных рассказах они могут быть одинаково одарёнными, но история всё равно проверяет их поступками.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одарённость или противоположность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фольклор показывает и обратное: братья или сестры-близнецы вырастают разными по характеру. Поэтому образ пары становится наглядным примером того, как сходство не отменяет выбора.
</a:t>
            </a:r>
            <a:endParaRPr lang="en-US" sz="10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мотив близнецов в сюжете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которую можно проследить в большинстве текстов с мотивом двойничества.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Близнецы как способ показать двойственность человека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понять идею: внешне человек может быть «похожим», но жить он будет по своим правилам. Решения и убеждения определяются не сходством, а тем, что герой считает важным.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близнецы удобны тем, что характер раскрывается постепенно: через речь, привычки и поступки в трудной ситуации. Итог помогает связать поведение с нравственным выбором.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близнецы часто становятся знаком внутреннего раздвоения: рядом существуют две стороны личности. Автор сталкивает их в одном сюжете, чтобы показать, как разные выборы меняют судьбу.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Двойственность в сюжете обычно проявляется в том, что герои по-разному реагируют на одни и те же обстоятельства. Благодаря этому читатель видит, насколько человек может быть разным сам в себе.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200" y="1854785"/>
            <a:ext cx="414600" cy="331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5649" y="1808825"/>
            <a:ext cx="37065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0575" y="1808825"/>
            <a:ext cx="317700" cy="423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и разные: что важно замечать при сравнении героев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35194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не только слова, но и интонацию: кто говорит увереннее, кто избегает прямоты, кто реагирует спокойно или резко. Разные реакции на одно событие часто показывают скрытые ценности.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443667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действия помогают отличить близнецов: как они ведут себя в толпе, помогают ли другим, что делают в ожидании. Привычки нередко раскрывают характер точнее прямых описаний.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52118" y="2582525"/>
            <a:ext cx="2442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в трудной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героев поступками: одинаковая внешность не гарантирует одинаковых решений. В опасности или споре проявляется, кто выбирает ответственность, а кто удобство, страх или упрямство.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сходства и различия литературных близнецов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диаграмме признаки распределены по тому, насколько часто они становятся «маркером» сходства или различий при чтении и обсуждении героев.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ряд помогает увидеть: сходство чаще заметно в «внешней форме», а различия проявляются в поступках, взглядах и отношениях к людям.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литературы для 7 класса; значения отражают учебную схему сравнения, а не измеренные факты.
</a:t>
            </a:r>
            <a:endParaRPr lang="en-US" sz="5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близнецов встречается в произведениях разных эпох и жанров: в сказках, комедиях, приключенческих историях и серьёзной прозе. Авторы используют его, чтобы усиливать контраст между людьми и наглядно показывать разные жизненные выборы.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мировой литературе близнецы нередко строят сюжетную путаницу и помогают проверять характер через испытание. В русской литературе этот мотив особенно помогает говорить о семье, воспитании, дружбе, соперничестве и нравственном выборе.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Близнецы в русской и мировой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анализировать в образе близнецов на уроке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выделяйте «паспорт персонажа»: имя, портрет и то, как автор представляет героев через детали. Даже внешнее сходство не отменяет того, что у каждого есть своя исходная позиция.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сравнивайте речь и поведение: какие слова повторяются, как звучат интонации, какие жесты или привычки проявляются в ключевых сценах. Эти наблюдения помогают увидеть характер в движении и диалоге.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ищите отличающие детали в одинаковых обстоятельствах: поступок, реакцию на конфликт, выбор в трудной ситуации. Часто именно мелочь показывает, кто из близнецов действует по совести, а кто — по расчёту.
</a:t>
            </a:r>
            <a:endParaRPr lang="en-US" sz="11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010491"/>
            <a:ext cx="4122000" cy="14002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литературных близнецов: план наблюдения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сопоставьте сходства и различия по нескольким направлениям: внешность, речь, поступки, отношение к людям и авторская характеристика каждого героя.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подводит к выводу: внешнее сходство работает как фон, а характер раскрывается через различающие детали — решения, интонации, способ общения и слова автора.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литературы, анализ персонажа (учебный подход к сопоставлению).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помогают раскрыть близнецы в произведении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близнецы особенно активно раскрывают конфликт и чувства, когда героям приходится выбирать и отвечать за последствия своих решений.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сосредоточиться на темах «выбор» и «личность», различия близнецов становятся понятнее: сходство перестаёт быть главным и уступает место характеру.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распределение тем — учебная модель для обсуждения, а не статистика изданий.
</a:t>
            </a:r>
            <a:endParaRPr lang="en-US" sz="6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и необычный образ: когда близнецы становятся загадкой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близнецы связаны с тайной происхождения, подменой или скрытым родством. Такая связка заставляет читателя внимательно следить за деталями и постепенно собирать смысл из намёков.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приключенческих и сказочных сюжетах неожиданная путаница часто служит двигателем действия. Развязка наступает тогда, когда становится ясно, кто действительно способен на правильный выбор.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интересно, когда загадка не сводится только к интриге: она помогает проверить нравственные качества. Даже похожие лица оказываются по-разному ответственными за судьбу других людей.
</a:t>
            </a:r>
            <a:endParaRPr lang="en-US" sz="12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близнецов как персонажей в тексте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наблюдений при чтении (от внешних признаков к авторским оценкам)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чтении произведений о близнецах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решать о характере по внешности: одинаковые черты лица или одежды часто лишь маскируют внутренние различия. Важно проверять вывод через поступки, а не через первое впечатление.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читать только сюжет и пропускать художественные детали. Автор различает героев через мелкие признаки: манеру говорить, повторяющиеся предметы, выбор в конфликте и тон реакций.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воспринимать близнецов как одного персонажа. В литературе каждый участник пары несёт собственную роль: он двигает действие, влияет на других и помогает раскрыть тему произведения.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игнорировать оценку автора и мнение других персонажей. Отношение окружающих часто выступает «вторым зеркалом», показывая, кто из близнецов вызывает доверие и почему.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близнецов остаётся интересным для читателя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в одинаковых шагах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близнецов движутся по одной улице и на первый взгляд не различаются. Но в каждом кадре появляется новая мелочь: один задерживается у витрины, другой сразу сворачивает. Читатель начинает угадывать, кто из них что скрывает, и ждёт момента истины.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решения одной проблемы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напряжённой ситуации брат и сестра-походят-близнецы действуют одинаково быстро, однако выбирают по-разному. Их слова звучат похоже, но смысл меняется: один ищет справедливость, другой — выгоду. Именно расхождение решения делает конфликт живым и убедительным.
</a:t>
            </a:r>
            <a:endParaRPr lang="en-US" sz="739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как маска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близнецы внешне похожи, и даже родственники сначала путают их. Но вскоре становится ясно: один бережёт других и отвечает за последствия, а второй предпочитает действовать по привычке. Сходство превращается в фон, а характер выходит на первый план.
</a:t>
            </a:r>
            <a:endParaRPr lang="en-US" sz="8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Близнецы — это испытание сходством и раскрытие индивидуальности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близнецов в литературе показывает: внешнее сходство не делает людей одинаковыми. Он раскрывает характер, конфликт, двойственность и нравственный выбор, учит внимательно читать детали текста.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2026-05-15T05:56:39Z</dcterms:created>
  <dcterms:modified xsi:type="dcterms:W3CDTF">2026-05-15T05:56:39Z</dcterms:modified>
</cp:coreProperties>
</file>