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Блок: поэт Серебряного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— поэт перемен: любовь, Россия, город, тревога и революция — в музыкальных символах.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вырос, когда города росли, печать ускоряла новости, а на смену прежним взглядам пришли новые. В литературе набирал силу символизм: важны не только события, но и скрытые смыслы, настроение и внутренний мир. В этом движении Блок стал одним из главных поэтов, усиливая в стихах и мечту, и тревогу эпохи.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XIX–XX веков и место Блока в литературе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родился в Санкт-Петербурге в семье образованных людей, где ценили знания и культуру. Его отец, профессор права, поощрял строгость мысли, а мать занималась переводами и литературой.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Блока часто проходили в усадьбе Шахматово. Там он много гулял, читал и наблюдал природу, учась «слышать» тишину полей и характер времени года.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усадебная жизнь, русские поля и дороги не исчезли из памяти: позже они стали важными образами его стихов. В них чувствуется спокойствие, но и ощущение тайны, как будто мир хранит знак.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поэта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запоминалось Блоку не как просто место, а как мир спокойных звуков и медленного течения времени. Вокруг — поля и дороги, по которым можно представить долгий путь. Позже в стихах появляются метель, даль и тишина, будто это продолжение тех прогулок.
</a:t>
            </a:r>
            <a:endParaRPr lang="en-US" sz="811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полей и «память дороги»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Шахматово наступала зима, природа становилась особенно выразительной. Снег и метель создавали ощущение движения и в то же время остановки, потому что всё вокруг будто «замолкает». Эти зимние картины помогают понять, почему Россия в поэзии Блока бывает одновременно родной и загадочной.
</a:t>
            </a:r>
            <a:endParaRPr lang="en-US" sz="742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настроение России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Шахматово Блок учился смотреть внимательно: замечать цвет, свет, погоду и даже то, как меняется воздух в разные дни. Именно такой взгляд превращает природные детали в поэтические символы. Поэтому усадьба остаётся для него образом любимой России.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школа взгляда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Шахматово в жизни и поэзии Блока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Юность: первые опыты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школьные годы Блок пробует писать стихи. Это время поиска: поэт учится ритму, образам и «музыке» слова, чтобы затем говорить о более глубоких вещах.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 год: «Стихи о Прекрасной Даме»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приходит благодаря циклу «Стихи о Прекрасной Даме» (1904). В нём сильны мечта, ожидание и вера в идеал — почти торжественный, возвышенный тон.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Дальше: влияние символизма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Блок всё яснее опирается на идеи символизма: стихотворение передаёт не только сюжет, но и чувства, духовную красоту и скрытый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и начало поэтического пути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09" y="1497250"/>
            <a:ext cx="2968132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менялись темы и интонации от ранних мечтаний к историческим размышлениям.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рост внутренней сложности: от возвышенного идеала — к городскому напряжению и затем к историческому перелому в «Двенадцати».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Оглавления и год издания основных сборников Блока (по школьному обзору тем).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Блока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поэзия Блока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переходов от ранней лирики к поздним историческим темам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Прекрасная Дама у Блока — это не только героиня любовной истории, а символ идеала: чистоты, света и духовной красоты. В этом образе важна атмосфера ожидания и внутреннего подъёма.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связывал этот символ с идеями Владимира Соловьёва, которые были ему близки. Поэтому в стихах встречаются мотивы тишины, молитвы и тайны: будто герой приближается к высшему смыслу.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понять, почему ранняя лирика звучит возвышенно и мечтательно. «Свет» и «тишина» становятся не просто словами, а способом говорить о духовной надежде.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Прекрасной Дамы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темы по школьному обзору творчества (точные пропорции не фиксируются).
</a:t>
            </a:r>
            <a:endParaRPr lang="en-US" sz="1141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Блока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ранних текстов к поздним меняется «центр внимания»: мечта постепенно уступает место России, городу и историческим переменам.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мотивов подчёркивает главную особенность Блока: личные чувства постоянно связаны с судьбой страны и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Блока Петербург часто кажется городом тумана, фонарей, мостов и каналов. Холодные улицы и ночной свет усиливают ощущение одиночества: место как будто «перекликается» с настроением человека.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пейзаж у Блока важен не только как фон. Он помогает показать бедность, тревогу и внутреннее беспокойство. Поэтому ночные набережные, фонари или мосты легко читаются как символы душевного состояния.
</a:t>
            </a:r>
            <a:endParaRPr lang="en-US" sz="159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стихах Блока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образ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зима показана не только погодой, а способом говорить о страсти. Снег и холод становятся языком внутренних переживаний, где нежность соседствует с резкостью и неожиданностью.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Переменчивость и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строит напряжение на столкновении противоположностей: свет и тьма, тепло и холод, близкое и далёкое. Благодаря контрастам настроение стихов постоянно меняется и не даёт покоя читателю.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«Маска» тайны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«маска» помогает понять, что чувства часто скрыты. За красивыми картинами погоды прячется загадка, а герои оказываются в мире сомнений, где мечта спорит с реальностью.
</a:t>
            </a:r>
            <a:endParaRPr lang="en-US" sz="1466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Драматичность и усложнение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важен тем, что поэтическая мысль звучит более сложно и драматично. Ожидание превращается в внутренний конфликт, и стихи начинают напоминать сцену, в которой всё меняется быстро.
</a:t>
            </a:r>
            <a:endParaRPr lang="en-US" sz="143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«Снежная маска»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02" y="1497250"/>
            <a:ext cx="3388945" cy="263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произведения по основному смыслу: от мечты и разочарования до исторического перелома. Таблица помогает увидеть, как менялись интонации поэта, не теряя общего интереса к человеку.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тем показывает: Блок умеет говорить и о личных чувствах, и об эпохе. При этом его интерес всегда возвращается к человеку и его выбору в трудные времена.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темам произведений по учебным и справочным материалам о творчестве А. А. Блока.
</a:t>
            </a:r>
            <a:endParaRPr lang="en-US" sz="1082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Блока и их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Революцию Блок воспринимал не как короткий эпизод, а как большое историческое событие, которое перестраивает жизнь людей. Поэтому в его поэме звучат ожидание перелома и чувство общей ответственности.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1918 году он написал поэму «Двенадцать». В ней действуют ветер и движение толпы, а заснеженный город становится фоном для суровых событий. Образная атмосфера передаёт напряжение эпохи.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поэмы связан с образом Христа, из-за чего чтения у современников расходились. Одни видели духовный смысл, другие — вызов прежним ценностям, и спор продолжался вокруг трактовки текста.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и революция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наблюдения литературных исследований о поэтической системе А. А. Блока (без числовой статистики).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поэзии Блока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поэта приёмы работают вместе: символ поддерживает настроение, повторы закрепляют мысль, а ритм помогает «вести» читателя через смену картин и чувств.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символики, контрастов и звука делает стихи легко узнаваемыми. Особенно заметно это в ранней лирике и в поэме «Двенадцать», где важны движение и напряжение.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повторы и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музыка стиха рождается из ритма, повторов и созвучий. Интонация часто звучит плавно, поэтому стихотворение легко «ложится» на слух и напоминает напев или песню.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как способ передать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музыкальности настроение становится понятнее без лишних объяснений: от тихой мечты до тревоги и бури. Такой приём помогает читателю почувствовать эмоциональный перелом вместе с героями.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стиха у Блока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346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11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в 1903 году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1903 году Блок женился на Любови Дмитриевне Менделеевой, дочери учёного Дмитрия Менделеева. Этот союз стал важным фрагментом биографии и не раз отражался в творческих поворотах.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 Петербурга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много общался с писателями, бывал в литературной среде и следил за культурной жизнью. В разговорах и спорах рождались новые смыслы, которые поддерживали живой интерес к литературе.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художественная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интересовался театром: сценическое движение и работа образов были близки его поэтическому мышлению. Впечатления от культурных событий помогали ему точнее передавать напряжение и смену настроений.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жизнь связывалась со стихами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Блока показывает тесную связь между личным чувством и поэтической темой. Когда внутреннее состояние менялось, менялась и интонация, и взгляд на мир в стихотворениях.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поэта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переживания к теме времени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развития основных мотивов в творчестве Блока: от мечты к размышлению об эпохе и долге поэта.
</a:t>
            </a:r>
            <a:endParaRPr lang="en-US" sz="11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Блока ухудшилось: он часто чувствовал усталость и переживал внутренний кризис. Общее настроение эпохи заметно отражалось на тональности его поздних работ.
</a:t>
            </a:r>
            <a:endParaRPr lang="en-US" sz="1292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письма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ему было сложнее создавать новые тексты. Настроение произведений стало более тяжёлым, а внутренний конфликт сильнее чувствовался в образах и выборе интонаций.
</a:t>
            </a:r>
            <a:endParaRPr lang="en-US" sz="1292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1921, Петроград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умер в 1921 году в Петрограде. Последний этап жизни особенно ясно показывает, как исторические события влияли на личную судьбу и творчество поэта.
</a:t>
            </a:r>
            <a:endParaRPr lang="en-US" sz="1332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изучения творчества А. А. Блока в школьном курсе литературы и читательской практике (без статистики).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Блока читают и сегодня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Блоку поддерживается тем, что его стихи соединяют понятные темы и глубокий смысл. Их читают в школе и вне уроков: любовь, Родина, выбор человека, перемены.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внимание объясняется «узнаваемым» художественным почерком и тем, что поэт говорит и о личном, и об эпохе. Поэтому его тексты продолжают звучать современно.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соединил символизм, музыкальность стиха и любовь к России с размышлениями о судьбе человека. От образа Прекрасной Дамы путь ведёт к городу, революции и времени — поэтому его читают до сих пор.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поэт мечты, России и истории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2026-05-15T04:39:00Z</dcterms:created>
  <dcterms:modified xsi:type="dcterms:W3CDTF">2026-05-15T04:39:00Z</dcterms:modified>
</cp:coreProperties>
</file>