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Геополитическая панорама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территория, ресурсы и сила формируют мировую политику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 объясняет, почему одни страны влиятельнее других: решают положение на карте, ресурсы, выход к морям, союзники и транспортные связи. После 1991 года мир стал теснее и одновременно уязвимее для кризисов.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Геополитика: карта влияния государств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определялись соперничеством США и СССР, а многие регионы становились зонами их политического и военного влияния.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усилил позиции США, но не устранил конфликты и соперничество; мировая система осталась нестабильной.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новых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Индия, страны Персидского залива и региональные объединения заметно увеличили экономический и политический вес.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Многополярный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влияние распределено между несколькими центрами силы, поэтому международная политика стала сложнее и менее предсказуемой.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биполярного мира к многополярности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показателей показывает, что влияние государства складывается из разных ресурсов: денег, обороны и участия в мировой торговле.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по экономике, армии и торговле не совпадают полностью, поэтому геополитическая мощь всегда многосоставна.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шкала по данным IMF, SIPRI и WTO, 2023–2024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силы мира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Китай: главная линия соперничества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Финансовое лидерство США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сохраняют ведущую роль в мировой финансовой системе, формируют широкий круг союзов и задают правила для многих технологических рынков и международных институтов.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Производственная мощь Китая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стал крупнейшим промышленным центром и важнейшим торговым партнёром для стран Азии, Африки и Латинской Америки, усиливая своё политическое влияние через экономику.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узлы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острыми остаются вопросы Тайваня, поставок микрочипов, развития искусственного интеллекта и доступа к технологиям, определяющим будущее промышленности и обороны.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Южно-Китайское море имеет стратегическое значение из-за торговых путей и контроля над акваторией, поэтому здесь тесно переплетаются интересы флота, торговли и дипломатии.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союз: экономическая мощь и политические ограничения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рынок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объединяет 27 государств и остаётся одним из крупнейших экономических центров мира благодаря высокой доле в торговле, развитой промышленности и мощной транспортной сети.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внутри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общей экономической силе страны ЕС различаются по доходам, структуре экономики, энергетической обеспеченности и внешнеполитическим приоритетам, что усложняет согласование решений.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энергетического кризиса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 2022 года ЕС ускорил развитие возобновляемой энергетики, диверсификацию поставок и меры по снижению зависимости от отдельных внешних поставщиков.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через координацию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сторона союза — способность действовать совместно в торговле и регулировании, но в вопросах безопасности и внешней политики компромиссы достигаются медленнее.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99058"/>
            <a:ext cx="3848986" cy="1816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 показывает, что стратегическая ценность территории зависит не только от размера, но и от положения на маршрутах и ресурсах.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решающими становятся транспорт, ресурсы и военное присутствие; похожая логика действует и в Сахеле, и на Кавказе.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международной прессы и справочников по геополитике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геополитические узлы напряженности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46341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обладает крупными запасами нефти и природного газа, поэтому его экономическое значение выходит далеко за пределы местного рынка и влияет на мировые цены.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125124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узел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расположен между Европой, Азией и Африкой, что делает его естественным перекрёстком торговли, перевозок и международной политики.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772690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проливы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Суэцкий канал, Ормузский и Баб-эль-Мандебский проливы проходит значительная часть морской торговли и поставок энергоносителей, важная для многих стран.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22587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 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Сирия, Йемен, Израиль и Палестина, а также противоречия вокруг Ирана влияют на безопасность судоходства, энергорынки и отношения великих держав.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85711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обострение в регионе быстро отражается на транспорте, страховании, ценах на топливо и дипломатических решениях в разных частях мира.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как стратегический регион мира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энергопотребления определяет устойчивость экономики: чем выше зависимость от импорта, тем сильнее влияние внешних кризисов.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ископаемого топлива делает энергетику важным инструментом политики, а перебои поставок быстро отражаются на промышленности и транспорте.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World Energy Balances,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структура мира и зависимость стран от импорта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Индо-Тихоокеанский регион: пространство роста и конкуренции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соединяет Европу, Восточную Азию и Америку через крупнейшие морские пути, поэтому здесь сосредоточена значительная часть мирового судоходства и торговли.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как центр силы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укрепляет собственную роль благодаря населению, экономическому росту и более самостоятельной внешней политике, стремясь расширить влияние в Азии и за её пределами.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Южная Корея опираются на высокие технологии, промышленную кооперацию и внешнюю торговлю, что делает их особенно чувствительными к стабильности морских путей.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стран АСЕАН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Юго-Восточной Азии стараются не превращаться в поле жёсткого выбора между США и Китаем, сохраняя пространство для дипломатического манёвра.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развивается по нарастающей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геополитического конфликта: от первоначального спора до переговоров или эскалации.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014" y="3298713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944" y="1629466"/>
            <a:ext cx="328860" cy="2630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72774" y="1602394"/>
            <a:ext cx="317232" cy="31723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Кибератаки способны нарушать работу банков, транспорта, энергетики и госуслуг без применения армии. Именно поэтому защита сетей, резервирование систем и подготовка специалистов становятся частью национальной обороны.
</a:t>
            </a:r>
            <a:endParaRPr lang="en-US" sz="1256" dirty="0"/>
          </a:p>
        </p:txBody>
      </p:sp>
      <p:sp>
        <p:nvSpPr>
          <p:cNvPr id="16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суверенитет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стремятся сохранять контроль над ключевыми технологиями, стандартами и платформами, чтобы не зависеть от внешнего давления. Цифровой суверенитет дополняет энергетическую и продовольственную безопасность в современной геополитике.
</a:t>
            </a:r>
            <a:endParaRPr lang="en-US" sz="1159" dirty="0"/>
          </a:p>
        </p:txBody>
      </p:sp>
      <p:sp>
        <p:nvSpPr>
          <p:cNvPr id="17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 медиа задают повестку быстрее традиционной дипломатии. Через них государства и компании формируют образ страны, продвигают интерпретации событий и влияют на общественное мнение внутри и за пределами своих границ.
</a:t>
            </a:r>
            <a:endParaRPr lang="en-US" sz="990" dirty="0"/>
          </a:p>
        </p:txBody>
      </p:sp>
      <p:sp>
        <p:nvSpPr>
          <p:cNvPr id="18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персональными данными стал вопросом безопасности, потому что утечки и сбор информации позволяют отслеживать экономику, поведение граждан и работу институтов. Поэтому усиливаются требования к хранению и обработке данных.
</a:t>
            </a:r>
            <a:endParaRPr lang="en-US" sz="990" dirty="0"/>
          </a:p>
        </p:txBody>
      </p:sp>
      <p:sp>
        <p:nvSpPr>
          <p:cNvPr id="19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связь, облачные сервисы и цифровые платформы связывают страны в единую систему. Зависимость от внешних провайдеров делает инфраструктуру уязвимой, поэтому многие государства развивают собственные каналы и центры обработки данных.
</a:t>
            </a:r>
            <a:endParaRPr lang="en-US" sz="945" dirty="0"/>
          </a:p>
        </p:txBody>
      </p:sp>
      <p:sp>
        <p:nvSpPr>
          <p:cNvPr id="20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война и цифровой суверенитет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5905" y="2755985"/>
            <a:ext cx="4432191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санкционных мер в международной экономике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 их влияние на мировую экономику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санкций воздействуют на экономику в ближайшей и более отдалённой перспективе.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быстро бьют по финансам и логистике, но затем меняют торговые связи и ускоряют поиск альтернативных рынков и платёжных механизмов.
</a:t>
            </a:r>
            <a:endParaRPr lang="en-US" sz="13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Арктика, космос и Мировой океан: новые пространства соперничества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привлекает внимание запасами углеводородов и металлов, а также возможностью расширить судоходство по Северному морскому пути. Здесь география напрямую связана с технологиями и правом.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обеспечивают навигацию, связь, наблюдение за погодой и сбор данных. Поэтому космос стал частью повседневной безопасности государств и важным элементом их технологической независимости.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остаётся главной артерией перевозок и зоной размещения подводных кабелей. Контроль над проливами и морскими линиями влияет на торговлю, энергетику и военное присутствие.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пространствах особенно важны международное право, научное сотрудничество и договорённости о безопасности. Без них растёт риск конфликтов вокруг ресурсов, навигации и доступа к инфраструктуре.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 усиливают связь между демографией и экономикой: одни страны стареют, другие сохраняют молодую структуру населения и становятся источниками рабочей силы.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усиливает спрос на мигрантов в развитых странах, а рост молодого населения в других регионах повышает значение образования, занятости и мобильности.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демографических тенденций на основе оценок ООН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демографические сдвиги в современном мире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как пространство конкуренции и развития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коридоры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железные дороги, порты и энергетические узлы меняют карту связей на континенте. Для стран Африки это не только инфраструктура, но и шанс сократить издержки, ускорить торговлю и связать внутренние районы с мировыми рынками.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партнёрства
</a:t>
            </a:r>
            <a:pPr algn="l" indent="0" marL="0">
              <a:lnSpc>
                <a:spcPct val="100000"/>
              </a:lnSpc>
              <a:buNone/>
            </a:pPr>
            <a:r>
              <a:rPr lang="en-US" sz="36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внешних игроков сосредоточен на полезных ископаемых, редкоземельных металлах и земельных ресурсах. При этом африканские государства стремятся получать не только сырьевой экспорт, но и технологии, инвестиции и рабочие места.
</a:t>
            </a:r>
            <a:endParaRPr lang="en-US" sz="1014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делает Африку одним из главных демографических центров XXI века. Это усиливает спрос на школы, медицину, жильё и транспорт, а значит, влияет на внутреннюю стабильность и внешнюю политику стран региона.
</a:t>
            </a:r>
            <a:endParaRPr lang="en-US" sz="10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финансирует инфраструктуру, образование, здравоохранение и другие проекты развития. Его работа особенно важна для стран, которым нужны долгосрочные инвестиции и доступ к экспертной поддержке.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G20 и неформальный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двадцати объединяет крупнейшие экономики и позволяет обсуждать кризисы без жёсткой процедуры. Когда официальные механизмы буксуют, именно такие форматы помогают искать компромисс и поддерживать контакты.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остаётся главной площадкой для обсуждения конфликтов, гуманитарных кризисов и принципов международного права. Её решения важны, хотя исполнение часто зависит от согласия ведущих держав.
</a:t>
            </a:r>
            <a:endParaRPr lang="en-US" sz="928" dirty="0"/>
          </a:p>
        </p:txBody>
      </p:sp>
      <p:sp>
        <p:nvSpPr>
          <p:cNvPr id="14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торговая организация устанавливает общие правила торговли и помогает разрешать споры между государствами. Это снижает риск хаотичных ограничений, но не отменяет политических разногласий между участниками.
</a:t>
            </a:r>
            <a:endParaRPr lang="en-US" sz="921" dirty="0"/>
          </a:p>
        </p:txBody>
      </p:sp>
      <p:sp>
        <p:nvSpPr>
          <p:cNvPr id="15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 и устойчивость финансов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 поддерживает страны, столкнувшиеся с валютными и долговыми трудностями. Его программы помогают стабилизировать экономику, но обычно требуют жёстких реформ и согласования условий.
</a:t>
            </a:r>
            <a:endParaRPr lang="en-US" sz="951" dirty="0"/>
          </a:p>
        </p:txBody>
      </p:sp>
      <p:sp>
        <p:nvSpPr>
          <p:cNvPr id="16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 их роль в мире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интересов строится через последовательные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логику внешнеполитического выбора: от определения интересов до временного равновесия в условиях взаимозависимости.
</a:t>
            </a:r>
            <a:endParaRPr lang="en-US" sz="17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88892"/>
            <a:ext cx="3848986" cy="1437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процессы уже заметно меняют мировую политику и экономику, а также почему они взаимно усиливают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ограничения, энергетическая конкуренция и климатические риски формируют взаимосвязанный кризис, который затрагивает производство, миграцию и безопасность.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международных экономических и политических тенденций 2025 года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геополитические тренды 2025 года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меняется быстрее, чем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 показывает, что сила государства определяется не только границами, но и потоками ресурсов, технологий, информации и людей. Устойчивость рождается там, где соперничество сочетается с умением договариваться.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2026-06-03T03:33:36Z</dcterms:created>
  <dcterms:modified xsi:type="dcterms:W3CDTF">2026-06-03T03:33:36Z</dcterms:modified>
</cp:coreProperties>
</file>