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 и ключевые темы: изменчивость признаков организма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— основа разнообразия и эволюционного прогресса видов.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Предпосылки и исторический контекст явления изменчивости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объясняет разнообразие внутри вида, взаимодействуя с наследственностью и средой. Путь её изучения сформировал генетику, раскрывая основу эволюции и развития организмов.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связана с изменениями в ДНК, передаваемыми потомству при размножении, и влияет на генотип потомков.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Модификационная изменчивость обусловлена внешними факторами, изменяет фенотип без воздействия на генетический код и не наследуется.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типа обеспечивают биологическое разнообразие, необходимое для адаптации и эволюционных процессов в природных популяциях.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типы изменчивости: общая характеристика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изменчивость: суть, механизм, конкретные примеры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мутации как источник новизны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 генах вызывают изменение последовательности ДНК, что может проявляться в новом фенотипе. Например, точечная мутация приводит к альбинизму — отсутствию пигментации у животных.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Рекомбинация генов при половом размножении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Перекомбинация генов в мейозе создаёт новые генетические сочетания. Это проявляется в разнообразии сортов растений, гибриды которых демонстрируют уникальные признаки.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заболевания как примеры изменчивости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Фенилкетонурия у человека обусловлена мутацией одного гена, передающаяся по наследству. Это яркий пример того, как изменчивость наследуется и влияет на здоровье.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6" y="1003207"/>
            <a:ext cx="4148100" cy="13205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6" y="2326407"/>
            <a:ext cx="4148100" cy="13205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8906" y="3640607"/>
            <a:ext cx="4148100" cy="13205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Модификационная изменчивость: механизм и примеры из жизни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28675" y="1151316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Загар кожи у человека — реакция на ультрафиолет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повышенной солнечной активности кожа темнеет, защищая организм от излучения. Этот феномен обратим и не изменяет генетическую структуру.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28675" y="24532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размеров листьев под влиянием освещения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на тенистых участках развивают крупные листья для эффективного поглощения света, а на солнечных — мелкие, что оптимизирует фотосинтез.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28675" y="37674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Сезонная смена окраски у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видов, например, у зайцев, мех меняется с лета на зиму — из коричневого в белый — что повышает маскировку и выживание в изменяющейся среде.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Комбинативная изменчивость формируется за счёт перестановки генов в процессе мейоза и оплодотворения, создавая уникальные наследственные комбинации.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Мутационная изменчивость вызвана изменениями структуры ДНК — мутациями, которые приводят к новым аллелям и могут быть наследуемыми.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комбинативная — разнообразие генотипов гибридных растений; мутационная — наследственные болезни человека, вызванные изменениями в генах.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наследственной изменчивости: комбинативная и мутационная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комбинативной изменчивости (с наглядным примером)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Независимое расхождение хромосом в мейозе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делении клеток хромосомы распределяются случайно между гаметами, что создаёт множество генетических сочетаний у потомства.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— обмен участками между хромосомами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мейоза гомологичные хромосомы обмениваются частями, формируя новые комбинации генов. Это усиливает генетическое разнообразие.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оплодотворение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Произвольное сочетание гамет при оплодотворении повышает разнообразие потомков, так как каждая гамета несёт уникальный набор генов.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6" y="1003207"/>
            <a:ext cx="4148100" cy="13205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6" y="2326407"/>
            <a:ext cx="4148100" cy="13205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8906" y="3640607"/>
            <a:ext cx="4148100" cy="13205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 примеры мутационной изменчивости в природе и человеке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28675" y="1151316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радиации в Чернобыльской зоне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Ионизирующая радиация вызвала повышенное число мутаций у флоры и фауны, в том числе аномалии и изменение частот генетических вариантов.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28675" y="24532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мутагены и их влияние на организм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химические вещества вызывают повреждения ДНК, приводя к мутациям, которые могут вызвать генетические расстройства или новые свойства.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28675" y="37674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как биологические мутагены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вирусы интегрируют свой генетический материал в ДНК хозяина, вызывая мутации, которые влияют на функции клеток или вызывают заболевания.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модификационной изменчивости: распределение признаков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листьев уменьшается с увеличением уровня освещённости, демонстрируя влияние среды на фенотип.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Средовые факторы создают вариацию признаков, не затрагивая генетику, что видно в изменении листовой площади.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флоры, 2023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создают новые аллели, увеличивая генетическое разнообразие и потенциально давая виды новые адаптивные признаки.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возникают спонтанно или под влиянием мутагенов, способствуя возникновению уникальных фенотипических характеристик.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значимых мутаций поддерживает эволюционные процессы, формируя устойчивость и новые сорта у растений и животных.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значение мутационной изменчивости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модификационной изменчивости в природе и быту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мускулатуры у спортсменов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Тренировки способствуют увеличению мышечной массы и силы, что является результатом адаптации организма к физической нагрузке. Эти изменения не передаются наследственно и возвращаются к исходному состоянию при прекращении тренировок.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окраски листьев у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Интенсивность освещения влияет на окраску листьев, изменяя количество хлорофилла. На затенённых участках листья становятся светлее, что свидетельствует о модификационной реакции без изменения генотипа.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Сезонное изменение толщины меха у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млекопитающих в холодное время года плотность и длина шерсти увеличиваются, обеспечивая теплоизоляцию. Летом мех становится тоньше, что является обратимым феноменом, зависящим от условий окружающей среды.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Закономерная изменчивость проявляется массово у всех особей вида при воздействии однородных факторов внешней среды и не изменяет их генетический фонд.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явление приводит к единому изменению признаков, например, одинаковой высоте всходов у растений одного сорта на одном участке поля.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Одновременное изменение окраски шерсти у животных в стаде или массовое изменение веса при смене рационов иллюстрируют групповую реакцию организма.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Закономерная (групповая) изменчивость: характеристики и примеры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Незакономерная изменчивость выражается в уникальных отличиях отдельных особей, вызванных индивидуальными генетическими особенностями или случайными экологическими воздействиями.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— различия в росте и массе у людей одного возраста, а также редкие мутации, как полидактилия — добавочные пальцы у некоторых индивидов.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Индивидуальные особенности продуктивности среди одноклассников или отдельно взятых животных свидетельствуют о случайной и неповторимой изменчивости.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Незакономерная (индивидуальная) изменчивость: примеры и причины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839024"/>
            <a:ext cx="5426700" cy="201905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Табличное сравнение: наследственная и модификационная изменчивость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наследственной и модификационной изменчивости наглядно отражены в таблице. Они различаются по причинам возникновения, наследованию и обратимости.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сохраняется в поколениях, а модификационная обусловлена средой и изменяется с её изменением.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Курсы биологии за 11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— основа изменчивости, определяющие признаки, которые могут передаваться потомству через наследственные изменения.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Комбинативная и мутационная изменчивость создают новые генетические комбинации, обогащая наследственный материал видов и способствуя адаптации.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устойчивость бактерий к антибиотикам, формирующаяся за счёт передачи мутантных аллелей и обеспечивающая выживание популяции.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изменчивости и наследования: роль генов и мутаций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признаков у растений, животных, человека (примеры и графика)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распределение массы тела мышей в популяции, иллюстрируя вариабельность признаков среди особей одного вида.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признака носит нормальный характер, подтверждая существование естественной изменчивости, влияющей на приспособляемость организмов.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исследования лаборатории зоологии, 2023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6" y="1003207"/>
            <a:ext cx="4148100" cy="13205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6" y="2326407"/>
            <a:ext cx="4148100" cy="13205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8906" y="3640607"/>
            <a:ext cx="4148100" cy="13205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изменчивости в эволюционном процессе: реальные примеры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28675" y="1151316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Удлинение шеи жирафов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жирафов обусловлена адаптивным удлинением шеи, что позволило им получать пищу с высоких деревьев. Эта изменчивость закрепилась под действием естественного отбора, обеспечив биологическое преимущество.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28675" y="24532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Антибиотикоустойчивые микроорганизмы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штаммов бактерий, устойчивых к антибиотикам, происходит за счёт мутаций и выбора, что демонстрирует быструю эволюцию и изменчивость в микромире под воздействием внешних факторов.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28675" y="37674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окраски берёзовой пяденицы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индустриализации популяции берёзовой пяденицы приобрели тёмную окраску, что улучшило их маскировку. Этот феномен иллюстрирует адаптивные изменения на фоне изменяющейся среды обитания.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проявления изменчивости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развития признаков через генетические и средовые влияния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изменчивости и достижения генетики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515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1865 — Открытия Грегора Менделя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Мендель заложил основы генетики, описав закономерности наследования признаков у гороха, что стало революцией в биологии.
</a:t>
            </a:r>
            <a:endParaRPr lang="en-US" sz="1059" dirty="0"/>
          </a:p>
        </p:txBody>
      </p:sp>
      <p:sp>
        <p:nvSpPr>
          <p:cNvPr id="11" name="Text 3"/>
          <p:cNvSpPr txBox="1"/>
          <p:nvPr/>
        </p:nvSpPr>
        <p:spPr>
          <a:xfrm>
            <a:off x="24054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 — Теория Т. Моргана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Морган и коллеги подтвердили хромосомную природу наследственности, объяснив связь между генами и хромосомами.
</a:t>
            </a:r>
            <a:endParaRPr lang="en-US" sz="1059" dirty="0"/>
          </a:p>
        </p:txBody>
      </p:sp>
      <p:sp>
        <p:nvSpPr>
          <p:cNvPr id="12" name="Text 4"/>
          <p:cNvSpPr txBox="1"/>
          <p:nvPr/>
        </p:nvSpPr>
        <p:spPr>
          <a:xfrm>
            <a:off x="45593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XX века — Молекулярная генетика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Распознавание структуры ДНК и развитие молекулярных методов позволили понять механизмы мутаций и регуляции генов.
</a:t>
            </a:r>
            <a:endParaRPr lang="en-US" sz="1059" dirty="0"/>
          </a:p>
        </p:txBody>
      </p:sp>
      <p:sp>
        <p:nvSpPr>
          <p:cNvPr id="13" name="Text 5"/>
          <p:cNvSpPr txBox="1"/>
          <p:nvPr/>
        </p:nvSpPr>
        <p:spPr>
          <a:xfrm>
            <a:off x="67132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XXI век — Генетические 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редактирования генома и биоинформатики открывают новые возможности в селекции, медицине и биотехнологии.
</a:t>
            </a:r>
            <a:endParaRPr lang="en-US" sz="105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700" y="2441308"/>
            <a:ext cx="9033600" cy="2655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625" y="1678825"/>
            <a:ext cx="4833000" cy="7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признаков — основа биологического разнообразия и эволюции, обеспечивающая адаптацию организмов и развитие природы, важна для медицины, сельского хозяйства и экологии.
</a:t>
            </a:r>
            <a:endParaRPr lang="en-US" sz="1222" dirty="0"/>
          </a:p>
        </p:txBody>
      </p:sp>
      <p:sp>
        <p:nvSpPr>
          <p:cNvPr id="5" name="Text 1"/>
          <p:cNvSpPr txBox="1"/>
          <p:nvPr/>
        </p:nvSpPr>
        <p:spPr>
          <a:xfrm>
            <a:off x="88625" y="501700"/>
            <a:ext cx="8940600" cy="10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изменчивости для жизни и науки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2026-05-10T07:04:17Z</dcterms:created>
  <dcterms:modified xsi:type="dcterms:W3CDTF">2026-05-10T07:04:17Z</dcterms:modified>
</cp:coreProperties>
</file>