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Морские лилии и морские звёзды — удивительный мир иглокожих
</a:t>
            </a:r>
            <a:endParaRPr lang="en-US" sz="2381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лилии и звёзды — уникальные морские обитатели с лучевой симметрией и регенерацией.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лилии возникли более 450 миллионов лет назад, морские звёзды — около 480 миллионов. Они помогают ученым исследовать древние морские экосистемы и развитие живых организмов в океане.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эволюция иглокожих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морских лилий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морской лилии состоит из стебля, короны и множества лучей. Корона содержит пищеварительный тракт и ветвится пятью и более отростками. Стебель прикрепляет животное к субстрату и у некоторых видов полностью отсутствует во взрослом состоянии.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покрытия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покровы насыщены известковыми пластинками, обеспечивающими защиту и твердость. Длина стебля у некоторых видов достигает одного метра, что помогает закрепиться в водных потоках.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диск и лучи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морских звёзд имеется центральный диск с пятью или более лучами — иногда до 40. Лучи покрыты известковыми пластинами и шипами, придающими защиту и структурную прочность организму.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Амбулакральные ножки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нижней стороне лучей расположены амбулакральные ножки с присосками. Они служат для перемещения и захвата пищи, обеспечивая звёздам мобильность и эффективность добычи.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строения морских звёзд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4262" y="1576525"/>
            <a:ext cx="2356476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морских лилий и морских звёзд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и поведение морских лилий и морских звёзд.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лилии ведут малоподвижный образ жизни, фильтрируя пищу, тогда как морские звёзды активно охотятся и способны к быстрой регенерации.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 иглокожих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морских лилий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лилии предпочитают глубоководные районы от 20 до 9000 метров, чаще обитают в тропических и субтропических морях с устойчивыми условиями.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заселяют скалистые и илистые грунты, нередко располагаясь на коралловых рифах, в расщелинах и на каменистых поверхностях глубин.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Незначительная часть видов может находиться ближе к мелководью, однако основное распространение связано именно с глубинными зонами океанов.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морских звёзд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встречаются во всех климатических зонах — от тёплых тропиков до холодных полярных вод, показывая удивительную адаптивность.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населяют разнообразные среды: прибрежные литоральные зоны, сублитораль и глубоководные абиссальные области, предпочитая песчаное, каменистое или илистое дно.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31" y="1275937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7931" y="3203566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питания морских лилий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лилии питаются, пропуская воду через специальные лепестки, улавливая микроскопический планктон и органические частицы.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воды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состоит из микроскопических водорослей, одноклеточных организмов, бактерий и взвешенных в воде веществ, обеспечивая необходимую энергию.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рацион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реснички на лепестках помогают задерживать пищу, которая затем по желобкам транспортируется к рту для переваривания.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питания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морских звёзд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в основном являются хищниками и детритофагами, охотясь на двустворчатых и брюхоногих моллюсков, а также мелких обитателей дна.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используют амбулакральные ножки для захвата добычи и удержания её أثناء питания, успешно справляясь с движущимися объектами.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выворачивать желудок наружу, переваривая пищу вне тела, что позволяет им питаться крупными моллюсками.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звёзды поедают органические остатки и мелких рыб, поддерживая экологическое равновесие в морских биотопах.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морских лилий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Морские лилии с длинным стеблем прикреплены к субстрату, но способны немного ползать, используя лучи и боковые выросты для незначительных перемещений.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 опасности некоторые виды могут двигаться с помощью течений или отползать, иногда жертвуя частями тела для спасения, что обеспечивает выживаемость.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морских звёзд: гидравлический механизм и адаптивность
</a:t>
            </a:r>
            <a:endParaRPr lang="en-US" sz="2592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Гидравлическая система амбулакральных ножек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Амбулакральные ножки морских звёзд заполнены жидкостью, которую птидают гидравлическим давлением. Это позволяет тонко управлять движением и обеспечивать надёжное сцепление с поверхностями под водой.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Маневренность и преодоление препятствий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могут изменять направление и аккуратно обходить преграды на морском дне. Их скорость зависит от вида и условий, иногда достигая нескольких сантиметров в минуту, что помогает эффективно искать пищу.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морских лилий: от личинки к взрослой особи
</a:t>
            </a:r>
            <a:endParaRPr lang="en-US" sz="2308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морских лилий с метаморфозом и прикреплением к субстрату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морских звёзд: ключевые стадии и развитие
</a:t>
            </a:r>
            <a:endParaRPr lang="en-US" sz="2323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нереста до формирования молодого организма морской звезды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регенерации у морских лилий и звёзд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лилии восстанавливают повреждённые лучи и элементы короны, сохраняя жизнеспособность даже при потере части тела.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могут регенерировать не только отдельные лучи, но и весь организм, начиная рост новой особи из одной конечности.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обеспечивается делением стволовых клеток и организованным восстановлением тканей, что важно для выживания и размножения в природе.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описания новых видов морских иглокожих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морских биологических исследований,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рост числа описанных видов связан с углублёнными исследованиями в тропических морях и глубоководных районах.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разнообразие сосредоточено в Индо-Тихоокеанском регионе, что подчёркивает его важность для биоразнообразия.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морских лилий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лилии формируют сложные структуры на морском дне, обеспечивая убежище и среду обитания для молоди и мелких донных организмов.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способствуют биотурбации, перемешивая донные осадки и поддерживая их аэрирование, что важно для жизни морских сообществ.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фильтрации они участвуют в очистке воды и переработке органических веществ, влияя на качество глубинных экосистем.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морских звёзд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контролируют численность моллюсков и других донных организмов, снижая риск чрезмерного размножения и дисбаланса в экосистемах.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выполняют функцию ключевых видов, формируя структуру и стабильность рифовых сообществ.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массового размножения отдельные звёзды, такие как Acanthaster planci, могут приводить к разрушению коралловых рифов и изменению экосистемы.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активность влияет на пищевые цепи и помогает поддерживать разнообразие морской фауны.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мотивы в древнем искусстве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морских лилий нашли отражение в орнаментах и скульптуре многих культур. Их изящность вдохновляла художников и зодчих на создание уникальных узоров и рельефов.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Руководящие ископаемые для геологов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лилии служат важнейшими ископаемыми для определения возраста горных пород. Их древние останки помогают реконструировать исторические изменения в морских экосистемах.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 нейробиология морских звёзд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активно используются в исследованиях регенеративных процессов и изучении нервных систем, что способствует пониманию биологических основ восстановления.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морских лилий и звёзд на культуру и науку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морских лилиях и звёздах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 морских лилий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лилии могут жить до 30–40 лет, при этом постоянно сохраняя способность к регенерации и адаптации в течение всей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способность морских звёзд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морских звёзд способны проглатывать добычу, превосходящую их по размеру, благодаря выворачиванию желудка вне тела.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частей тела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могут выживать без утраченных лучей и со временем полностью восстанавливать их, что обеспечивает высокую жизнеспособность.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морских лилий и звёзд для науки и природы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иглокожих углубляет знания об эволюции и экологии, поддерживает биоразнообразие и служит основой для научного образования молодёжи.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2026-05-08T22:04:38Z</dcterms:created>
  <dcterms:modified xsi:type="dcterms:W3CDTF">2026-05-08T22:04:38Z</dcterms:modified>
</cp:coreProperties>
</file>