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ресурсы компьютерных сетей: что это и зачем они нужны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Сетевые сведения и сервисы: сайты, почта, облака и библиотеки помогают учиться, обмениваться и хранить данные.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связывает людей и устройства по всему миру. Сетевые ресурсы ежедневно помогают искать ответы, отправлять задания, смотреть видео и получать новости, а в школе — поддерживают проекты, дневник и онлайн-уроки.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— привычная среда для учебы и общения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0464" y="1356358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7339" y="3209921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442" y="32099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7814" y="1337271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69164" y="1337271"/>
            <a:ext cx="197925" cy="226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информационных ресурсов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системы подбирают страницы по запросу и помогают сузить круг тем. От точности слов и фильтров зависит, насколько быстро вы найдете нужное объяснение или пример.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системы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Базы данных хранят сведения в упорядоченном виде и позволяют искать по признакам. Это полезно, когда нужны точные ответы: даты, адреса, характеристики объектов или результаты поиска по полям.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Базы данных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сервисы сохраняют файлы на удаленных серверах и дают доступ с разных устройств. Удобно продолжать проект дома и в школе, а также делиться материалами с одноклассниками.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хранилища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Веб-страницы содержат тексты, изображения, схемы и видео. Их удобно открывать по ссылкам и быстро находить нужные материалы. Часто именно они служат отправной точкой для учебных тем.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Веб-страницы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и мессенджеры нужны для сообщений и обмена вложениями: файлами, ссылками, заданиями. В учебе это позволяет оперативно уточнять детали и пересылать материалы для работы в группе.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почта и мессенджеры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168050"/>
            <a:ext cx="4063200" cy="11332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Сопоставьте, для каких задач подходит каждый ресурс: хранение, обмен, поиск или точные данные.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ресурс под цель: для хранения удобнее облако, для передачи — почта или мессенджер, для чтения — библиотека, а для публикаций — сайт.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информатики и описание сетевых сервисов.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популярных сетевых ресурсов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найти на сайтах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Веб-сайты содержат не только текст, но и фотографии, схемы, видео, гиперссылки и интерактивные элементы. Это помогает разным способам усвоения материала и ускоряет поиск нужных фрагментов для проекта.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оценивать надежность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Надежные сайты обычно указывают автора или организацию, а также дату публикации или обновления. Для учебной работы особенно полезны ресурсы музеев, библиотек, школ, образовательных платформ, новостных служб и государственных организаций.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Веб-сайты как крупный источник информации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типичным действиям школьников; без привязки к официальной статистике.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Восьмиклассники чаще всего используют сеть не только для общения: значимая доля времени уходит на подготовку заданий и работу с учебными материалами.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схеме видно, что интернет работает как инструмент учебы и организации данных: он помогает находить, изучать и поддерживать личные файлы.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школьники используют интернет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Поисковая система хранит индекс множества страниц и показывает результаты на запрос. Чем точнее ключевые слова, тем ближе ответы к вашей теме, а значит меньше лишнего чтения.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точную формулировку, берите фразу в кавычки. Сузить результаты помогают фильтры по дате, языку и типу файла — например, когда нужен конспект, таблица или документ.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учебных задач удобно писать короткий и конкретный запрос: тема + год, название объекта или вопрос исследования. Так вы повышаете шанс получить объяснение или материал подходящего уровня.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системы и правила эффективного поиска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надежную информацию в сети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источник по шагам и сравнивайте факты из нескольких ресурсов.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библиотеки объединяют книги, статьи, словари, энциклопедии и архивные материалы в цифровом виде. Их удобно использовать для чтения, выписок и подготовки текста доклада.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Базы данных хранят сведения в упорядоченном виде: поля для фамилий, дат, номеров, названий, адресов и характеристик. Благодаря поиску по признакам проще находить точную информацию без «перелистывания» страниц.
</a:t>
            </a:r>
            <a:endParaRPr lang="en-US" sz="1217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проектах оба типа ресурсов дополняют друг друга: библиотека помогает разобраться в теме и подобрать цитаты, а база данных — быстро собрать нужные факты по конкретному критерию.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библиотеки и базы данных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хранилища сохраняют файлы на удаленных серверах, а доступ возможен с компьютера, планшета и телефона. При наличии интернета документы можно открыть и дома, и в школе.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становится удобнее благодаря общим папкам, ссылкам с доступом и истории изменений. Примеры сервисов: Google Drive, Яндекс Диск, OneDrive — они помогают хранить презентации, тексты, изображения и таблицы.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хранилища и совместная работа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кибербезопасности для школьников; качественная оценка без привязки к статистике, актуальная методика защиты (2024).
</a:t>
            </a:r>
            <a:endParaRPr lang="en-US" sz="801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проблемы возникают не только из‑за вредоносных программ, но и из‑за обмана: поддельные страницы входа, сообщения «от поддержки», а также файлы, которые запускаются без проверки.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вы открываете сомнительные ссылки и используете одинаковые пароли, тем выше суммарный риск. Практика проверки отправителя и источника снижает вероятность потерь и заражений.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риски связаны с сетевыми ресурсами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4902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2834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2950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Пароль надежнее и уникальнее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Надежный пароль обычно сочетает буквы, цифры и символы, а также не повторяется на разных сайтах. Это уменьшает последствия взлома, даже если один сервис окажется скомпрометированным.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Двухфакторная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Двухфакторная аутентификация повышает защиту учетной записи: кроме пароля нужно дополнительное подтверждение. Даже при утечке пароля злоумышленнику будет сложнее войти без второго шага.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не для публичности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нельзя публиковать в открытом доступе: адрес, номер телефона, пароли, коды из сообщений и сведения о документах. Их утечка может привести к мошенничеству и дальнейшим попыткам обмана.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 подозрительными сообщениями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Подозрительные письма, сообщения и ссылки требуют осторожности, особенно когда обещают призы или требуют срочно перейти на сайт. Сначала проверьте адрес, отправителя и содержание запроса.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 работе с ресурсами сети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достоверности информации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начинается с поиска источника и заканчивается оценкой фактов, даты и ссылок на подтверждаемые сведения.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411" y="1518700"/>
            <a:ext cx="2155178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цифрового этикета и школьные нормы общения в сети.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Вежливость, ясность и аккуратность помогают общаться корректно и безопасно.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этих правил формирует уважительный тон, уменьшает риск недопонимания и поддерживает безопасное поведение в сети.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цифрового общения в сетевых ресурсах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обучения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Онлайн-курсы, электронные дневники и видеолекции помогают учиться в удобном темпе: повторять темы, возвращаться к материалам и видеть свои результаты.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 проверка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Тренажеры и тесты дают быстую обратную связь, а учитель и ученик могут обмениваться файлами, ссылками и комментариями по заданиям.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Готовим проекты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Сетевые ресурсы ускоряют подготовку сообщений, таблиц и презентаций: быстро находятся карты, изображения, определения и справочные сведения для работы.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ресурсы в учебе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материалы и обзорные сведения о цифровой нагрузке; представлено в виде обобщенной динамики без привязки к точным измерениям (2024).
</a:t>
            </a:r>
            <a:endParaRPr lang="en-US" sz="709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данных увеличивается из‑за видео, облачных сервисов, соцсетей и резервных копий файлов. Поэтому растет значение быстрого поиска и защиты личной информации.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данных становится больше, выигрывают те, кто умеет фильтровать результаты и надежно хранить файлы. Это снижает потерю данных и экономит время на учебных задачах.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объема данных в сети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Карты, онлайн‑магазины и банки опираются на базы данных и веб‑интерфейсы. Благодаря этому пользователь видит маршруты, цены, статусы заказа и уведомления, которые обновляются по мере обработки запросов.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Госуслуги, расписания транспорта и сервисы записи на прием также используют сетевые данные. Они помогают проверять время, получать ответы и подтверждения операций — значит, сеть важна не только для учебы, но и для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ресурсы в повседневных сервисах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Тексты, изображения, музыка, видео и программы охраняются авторским правом. Для учебных работ важно указывать источник и не выдавать чужой материал за свой, даже если он найден в сети быстро.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авторских прав формирует честную учебную работу и уважение к труду других людей. Правильно оформленные ссылки помогают учителю и одноклассникам проверить, откуда взяты сведения.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материалы с разрешением автора или открытой лицензией. Открытые лицензии допускают применение, но только при соблюдении условий: указании автора, сохранении обозначений и запретах на доработку.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на информацию и авторское право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подходящий сетевой ресурс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ресурса определяется целью, типом информации и способом работы: поиск, хранение, обучение или сравнение данных.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ресурсы компьютерных сетей помогают искать, хранить, передавать и создавать знания. Польза зависит от надежности источника, удобства доступа и внимательности. Школьник выбирает, проверяет факты, защищает данные и соблюдает авторские права.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как система знаний, общения и сервисов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2026-05-14T11:31:50Z</dcterms:created>
  <dcterms:modified xsi:type="dcterms:W3CDTF">2026-05-14T11:31:50Z</dcterms:modified>
</cp:coreProperties>
</file>