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океана и внутренних частей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суша дают ключи к строению Земли: глубины, недра, рельеф и прошлое нашей планеты.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географы изучают океан и материки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описывает не только карту, но и то, как устроена поверхность Земли. Океан влияет на климат, погоду и жизнь, а внутренние части материков помогают понять рельеф, состав пород, полезные ископаемые и историю планеты.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изучают в океане и на материках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измеряют глубины, ищут дно, изучают течения и температуру воды, определяют солёность, а также наблюдают живые организмы — от планктона до крупных 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материках внимание географов и геологов направлено на горы и равнины, пустыни и реки, ледники и почвы. Важны горные породы и то, что скрыто в недрах.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таких работ — более точная картина того, как формировалась поверхность Земли. Это объясняет, почему разные территории отличаются по виду, условиям жизни и ресурсам.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распределена вода на Земле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связана со льдами и подземными запасами, поэтому доступной для людей сравнительно немного.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жизнь на Земле зависит в том числе от редкости удобной для использования пресной воды.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(Water Science School), распределение воды на Земле (общеизвестные оценки 97/3).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большие шаги в изучении океана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«земли и карты» к океану по приборам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на море отправлялись экспедиции, которые собирали наблюдения о ветрах, течениях и температуре воды. Позже добавляли и сведения о глубинах. Так океан становился измеряемым, а не только видимым с берега.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«Челленджера»: океан как большая лаборатория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«Челленджер» в 1872–1876 годах вёл масштабные исследования глубин, воды и морской природы. Учёные систематически собирали данные, чтобы сравнивать разные районы океана. Это стало одним из первых крупных научных океанических проектов.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«Триеста» в Марианскую впадину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 году батискаф «Триест» достиг Марианской впадины. Погружение показало, что самые глубокие участки океана можно изучать не только косвенно, но и напрямую. Полученные данные расширили представления о возможностях человека в океане.
</a:t>
            </a:r>
            <a:endParaRPr lang="en-US" sz="10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исследуют океанскую глубину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связку наблюдений с воздуха, на поверхности и непосредственно на глубине.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в океане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открыли протяжённые хребты на дне океана. Они тянутся через разные океанские области и помогают объяснять, как меняется строение дна со временем.
</a:t>
            </a:r>
            <a:endParaRPr lang="en-US" sz="1273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обнаружены глубоководные желоба — самые «провальные» участки морского дна. Их изучение показывает, что в глубинах океана условия сильно отличаются от поверхностных.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глубинах нашли места выхода горячей воды из трещин дна. Там формируются необычные условия, а значит, возможна жизнь, не зависящая напрямую от солнечного света.
</a:t>
            </a:r>
            <a:endParaRPr lang="en-US" sz="115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вулканы и активные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выявили подводные вулканы и признаки постоянных изменений рельефа. Это подтверждает, что океанское дно не «застывшее» и развивается вместе с Землёй.
</a:t>
            </a:r>
            <a:endParaRPr lang="en-US" sz="11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673372"/>
            <a:ext cx="4022400" cy="2845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разные приборы решают разные задачи — от наблюдений с орбиты до анализа проб в лаборатории.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приборы не дают полной картины. Для понимания океана нужны и дистанционные наблюдения, и прямые измерения с глубины, и лабораторные анализы.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школьного курса географии и геоисследований (методы и их назначение).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исследований океана
</a:t>
            </a:r>
            <a:endParaRPr lang="en-US" sz="26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трудно изучать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глубинах действует очень высокое давление: оборудование должно выдерживать его и сохранять точность измерений. При этом вода бывает холодной, а условия работы становятся суровыми.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туда почти не проникает, поэтому многое приходится изучать приборами. Даже обнаружение объектов и живых организмов требует специальных датчиков и методов.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 сильные волны усложняют работу судов и точность приборов. Кроме того, наблюдать приходится на больших расстояниях, что увеличивает время и стоимость экспедиций.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сложности техники и затрат глубокие участки дна исследованы хуже, чем суша. На море нужны сложные маршруты, аппаратура и регулярное обслуживание оборудования.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рельефа есть на материках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категории рельефа суши: различия связаны с высотой и распространённостью, а не с точными процентами.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 климат, характер рек и почв, а также на хозяйство людей и расположение городов. Поэтому изучение форм рельефа важно для планирования и науки.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школьного курса географии: классификация форм рельефа суши и их влияние на природные условия.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геологам для «чтения» недр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изучают недра не только на поверхности: применяют бурение и отбор керна, составляют геологические карты. Затем анализируют горные породы и учитывают данные сейсмических волн. Это помогает связать «что видно» с «что скрыто».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внутренние части материков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сведения получают по результатам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материалам определяют возраст пород и глубину слоёв, а также оценивают возможность полезных ресурсов. Речь может идти о нефти, газе, угле, рудных металлах и подземных водах. Все выводы опираются на сравнение разных типов данных.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образца породы к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берут образцы, изучают их свойства и восстанавливают события прошлого территории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550" y="1925990"/>
            <a:ext cx="292425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внутри материков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кристаллические щиты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участках материков выходят породы очень давнего происхождения. Геологи называют их кристаллическими щитами: они несут важные сведения о том, как формировались основы континентов.
</a:t>
            </a:r>
            <a:endParaRPr lang="en-US" sz="1295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огромного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встречаются слои, которые относятся к миллиардам лет. Такие находки позволяют восстановить длительную историю Земли и понять, как менялись условия на протяжении времени.
</a:t>
            </a:r>
            <a:endParaRPr lang="en-US" sz="1386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и окаменелости могут хранить признаки того, что территория была покрыта водой. По таким следам учёные реконструируют, где находились моря и как происходили изменения берегов.
</a:t>
            </a:r>
            <a:endParaRPr lang="en-US" sz="1443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ледников проявляются в форме пород и в характере отложений. По ним геологи оценивают, где и как проходило похолодание, и как двигались массы льда в прошлом.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27614"/>
            <a:ext cx="4336500" cy="18685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материки: чем отличаются исследования
</a:t>
            </a:r>
            <a:endParaRPr lang="en-US" sz="2682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и подходов помогает понять, почему для океана нужны одни инструменты, а для суши — другие.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чаще исследуют дистанционно и приборами, а материки — через наземные работы, карты и взятие образцов.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курса географии (обобщение по методам наблюдений)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возможности исследований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спутниковых наблюдений и цифровых карт учёные могут быстрее обновлять сведения о рельефе и среде, а компьютеры помогают уточнять и проверять результаты.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сокращают время от измерения до карты или вывода и делают исследования более точными. Особенно заметен прогресс после распространения спутников и роботизированных устройств.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развития дистанционного зондирования и цифровых карт (точные значения зависят от проекта)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098283"/>
            <a:ext cx="176250" cy="15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знания людям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и предупреждения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 океане улучшают прогноз погоды: температура и течения влияют на атмосферные процессы. Благодаря наблюдениям можно раньше замечать изменения, которые приводят к сильным погодным явлениям.
</a:t>
            </a:r>
            <a:endParaRPr lang="en-US" sz="1115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морских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течения и состояние морской среды, проще выбирать маршруты и снижать риски для судов. Наблюдения помогают учитывать погоду и перенос тепла на большие расстояния.
</a:t>
            </a:r>
            <a:endParaRPr lang="en-US" sz="115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ресурсов и планирование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исследования позволяют находить полезные ископаемые и понимать строение недр. Это важно для строительства дорог и городов, а также для рационального использования ресурсов.
</a:t>
            </a:r>
            <a:endParaRPr lang="en-US" sz="1115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опасных природных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 географические данные помогают оценивать риски: где возможны опасные явления и почему они возникают. Такие сведения поддерживают безопасность людей и устойчивость территорий.
</a:t>
            </a:r>
            <a:endParaRPr lang="en-US" sz="11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океан и сушу, важно учитывать загрязнение, мусор и повреждение экосистем. Разрушение кораллов, эрозия почв и попадание вредных веществ в воды меняют условия для жизни. Поэтому нужны аккуратные методы пробоотбора.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служат охране природы: помогают выявлять редкие виды, отслеживать состояние местообитаний и планировать меры защиты. Бережные исследования позволяют сохранить природные территории и уменьшить влияние человека на окружающую среду.
</a:t>
            </a:r>
            <a:endParaRPr lang="en-US" sz="1414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изучение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науки работают вместе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недра материков требуют разных навыков: от измерений физических процессов до анализа химического состава проб. Информатика помогает связывать и обрабатывать большие наборы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дисциплин делает выводы надёжнее: измерения проверяются разными способами и дополняют друг друга, а карты и модели становятся 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межпредметным связям (без привязки к конкретным статистическим данным)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технологии помогут в будущем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подводные роботы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Появятся более самостоятельные аппараты для длительных наблюдений. Они смогут обследовать труднодоступные участки, собирать данные о воде, рельефе дна и помогать искать новые объекты.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Трёхмерные карты дна и недр
</a:t>
            </a:r>
            <a:pPr algn="ctr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Трёхмерное моделирование поможет точнее представлять строение океанического дна и внутреннее устройство материков. Тогда станет проще выявлять закономерности и сравнивать разные регионы.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спутники и датчики
</a:t>
            </a:r>
            <a:pPr algn="ctr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Усовершенствованные спутниковые измерения дадут более детальные сведения о температуре, течениях и облачности. Это ускорит обновление карт и повысит качество прогнозов.
</a:t>
            </a:r>
            <a:endParaRPr lang="en-US" sz="1317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обработка данных
</a:t>
            </a:r>
            <a:pPr algn="ctr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обработки данных помогут быстрее находить закономерности в больших массивах измерений. Благодаря этому учёные раньше заметят изменения, важные для безопасности и планирования исследований.
</a:t>
            </a:r>
            <a:endParaRPr lang="en-US" sz="11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урок важен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внутренние части материков — главные объекты географических исследований. Океан объясняет движение воды, климат и рельеф дна, а материки — состав пород и историю поверхности. Вместе они приближают нас к полному пониманию Земли.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2026-05-11T16:17:51Z</dcterms:created>
  <dcterms:modified xsi:type="dcterms:W3CDTF">2026-05-11T16:17:51Z</dcterms:modified>
</cp:coreProperties>
</file>