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image" Target="../media/image-4-17.png"/><Relationship Id="rId18" Type="http://schemas.openxmlformats.org/officeDocument/2006/relationships/image" Target="../media/image-4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image" Target="../media/image-14-14.png"/><Relationship Id="rId15" Type="http://schemas.openxmlformats.org/officeDocument/2006/relationships/image" Target="../media/image-14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Орфограмма: опасное место в слове и выбор правильного написания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опасное место и выбираем верное написание по правилу или словарю.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орфограммы в 5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встречаются в разных частях слова и помогают писать точно, а не только «на слух». Этот навык нужен при списывании, диктантах и проверке собственных текстов.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орфограмма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— это буква, сочетание букв или способ написания, который нельзя выбрать только по слуху и нужно обязательно проверять.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орфограммам относятся безударные гласные, парные и непроизносимые согласные, написание ь и ъ, а также слитное, раздельное и дефисное написание.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слове может быть несколько орфограмм: например, в слове подъезд нужно заметить и приставку, и твёрдый знак, и границу между частями слова.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6063" y="2371621"/>
            <a:ext cx="204900" cy="1821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6863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7676" y="2380727"/>
            <a:ext cx="204900" cy="16392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58076" y="2362487"/>
            <a:ext cx="17535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Опознавательный признак орфограммы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Безударный гласный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гласный в корне слышится неотчётливо, это сигнал проверить слово с помощью ударения и подобрать подходящую форму или родственное слово.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Согласный в слабой 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слова или место перед другим согласным часто скрывает парный звук, поэтому написание нужно уточнять по изменённой форме слова.
</a:t>
            </a:r>
            <a:endParaRPr lang="en-US" sz="826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жи-ши, ча-ща, чу-щу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сразу подсказывают, что выбор буквы не случайный, а связан с правилом, которое нужно вспомнить заранее.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перед е, ё, ю, я
</a:t>
            </a:r>
            <a:pPr algn="l" indent="0" marL="0">
              <a:lnSpc>
                <a:spcPct val="115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 приставки слышится йотированный звук, важно заметить границу между приставкой и корнем и проверить нужное написание.
</a:t>
            </a:r>
            <a:endParaRPr lang="en-US" sz="86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или особое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 твёрдый знак, а также слитное или раздельное написание требуют внимания к условиям выбора, а не только к произношению.
</a:t>
            </a:r>
            <a:endParaRPr lang="en-US" sz="8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орфограммы в словах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 требует особенно внимательного разбора: именно здесь чаще всего приходится сопоставлять звучание и написание.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 корнем, поэтому полезнее всего сначала искать проверяемые гласные и согласные.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слова для 5 класса, обобщение по теме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орфограммы и способ проверки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распознать орфограмму и каким способом проверить написание.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орфограмма требует своего способа проверки: слуха недостаточно, нужно опираться на правило или форму слова.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орфографии для 5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находят орфограмму в слове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проверке написания слова.
</a:t>
            </a:r>
            <a:endParaRPr lang="en-US" sz="11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этой орфограммы — гласный звук слышится неотчётливо, поэтому по слуху легко ошибиться и написать не ту букву.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такие слова подбором однокоренного слова, где нужный гласный оказывается под ударением: трава — травы, леса — лес.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проверочного слова нет, написание запоминают как словарное; если гласных несколько, каждую букву проверяют отдельно.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согласные на конце слова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написание, слово изменяют так, чтобы после согласного появился гласный: дуб — дубы, глаз — глаза, гриб — грибы.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Опознавательный признак — согласный на конце слова или перед другим согласным слышится не очень чётко. В такой позиции легко перепутать звонкий и глухой звук.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000" y="16444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Непроизносимый согласный есть в записи слова, но в произношении не слышится, поэтому его нельзя пропускать только из-за звучания.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Непроизносимые согласные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71055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орфограммы встречаются в словах солнце, сердце, поздний, лестница; проверить их помогает родственное слово, где нужный согласный произносится.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1000" y="3776700"/>
            <a:ext cx="42279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сердце — сердечный, поздний — опоздать поздно. Главное правило — сначала проверить, а потом писать, даже если буква «молчит».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проверки работают в русском языке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 типа орфограммы и части слова, где возникло сомнение.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помогает проверочное слово; словарь нужен только там, где правило не даёт ответа.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учебным орфографическим примерам для 5 класса; дата не требуется.
</a:t>
            </a:r>
            <a:endParaRPr lang="en-US" sz="6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и их написание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приставках важно сначала найти границу между приставкой и корнем. Если граница определена неверно, легко выбрать не ту букву и допустить ошибку в написании слова.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правило помогает писать слова безвкусный, бескрайний, воздать, рассказать. Ошибка часто возникает, если ориентироваться только на слух и не замечать, как начинается корень.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приставках на з-/с- выбор буквы определяется первым звуком корня. Перед звонким согласным пишется з, а перед глухим — с, поэтому нужно смотреть именно на следующий звук.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пятиклассника особенно важно уметь разбирать слово по составу. Тогда становится видно, где приставка заканчивается, а где начинается орфограмма в корне.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з и с в приставках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от чего зависит выбор буквы в приставках на з-/с-.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зависит не от всей приставки, а от первого звука следующей части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орфографическое правило о приставках на з-/с-.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547" y="1867672"/>
            <a:ext cx="346800" cy="277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1559" y="3167071"/>
            <a:ext cx="346800" cy="308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929434" y="1836742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950641" y="3151554"/>
            <a:ext cx="296887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как место орфограммы
</a:t>
            </a:r>
            <a:endParaRPr lang="en-US" sz="1823" dirty="0"/>
          </a:p>
        </p:txBody>
      </p:sp>
      <p:sp>
        <p:nvSpPr>
          <p:cNvPr id="1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9" name="Text 2"/>
          <p:cNvSpPr txBox="1"/>
          <p:nvPr/>
        </p:nvSpPr>
        <p:spPr>
          <a:xfrm>
            <a:off x="737719" y="1878575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помогает словам соединяться в предложении и показывает, какую форму принимает слово: число, падеж, лицо или род.
</a:t>
            </a:r>
            <a:endParaRPr lang="en-US" sz="1000" dirty="0"/>
          </a:p>
        </p:txBody>
      </p:sp>
      <p:sp>
        <p:nvSpPr>
          <p:cNvPr id="20" name="Text 3"/>
          <p:cNvSpPr txBox="1"/>
          <p:nvPr/>
        </p:nvSpPr>
        <p:spPr>
          <a:xfrm>
            <a:off x="737748" y="3193398"/>
            <a:ext cx="2369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замечать окончания у существительных, прилагательных и глаголов. У каждой части речи свои типичные изменения и свои ошибки.
</a:t>
            </a:r>
            <a:endParaRPr lang="en-US" sz="1000" dirty="0"/>
          </a:p>
        </p:txBody>
      </p:sp>
      <p:sp>
        <p:nvSpPr>
          <p:cNvPr id="21" name="Text 4"/>
          <p:cNvSpPr txBox="1"/>
          <p:nvPr/>
        </p:nvSpPr>
        <p:spPr>
          <a:xfrm>
            <a:off x="4431869" y="1878597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окончание, слово изменяют. Так легче увидеть нужную букву в формах доме — о доме, читаю — читаешь.
</a:t>
            </a:r>
            <a:endParaRPr lang="en-US" sz="1000" dirty="0"/>
          </a:p>
        </p:txBody>
      </p:sp>
      <p:sp>
        <p:nvSpPr>
          <p:cNvPr id="22" name="Text 5"/>
          <p:cNvSpPr txBox="1"/>
          <p:nvPr/>
        </p:nvSpPr>
        <p:spPr>
          <a:xfrm>
            <a:off x="4431869" y="3193403"/>
            <a:ext cx="23700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окончание выбрано верно, предложение звучит грамотно и точно передаёт связь между словами без нарушения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каких частях слова орфограммы встречаются чаще всего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Орфограммы распределяются неравномерно: трудные случаи концентрируются в тех местах, где слово меняется или соединяется с другими словами.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окончание требуют особого внимания; именно там чаще всего нужны проверка и сравнение форм.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орфограмм для 5 класса; дата не требуется.
</a:t>
            </a:r>
            <a:endParaRPr lang="en-US" sz="6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и твёрдый знак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мягкий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показывает мягкость согласного или разделяет звуки внутри слова. Он встречается в словах конь, письмо, пальто, когда нужно передать особое произношение.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твёрдый 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Твёрдый знак пишется после приставки перед буквами е, ё, ю, я. Он помогает разделить приставку и корень: подъезд, объявление, съезд.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правильное написание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поиске орфограммы и проверке слова.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орфограмм и условий выбора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одна и та же проверка не подходит для всех случаев.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выбора и способ проверки зависят от вида орфограммы и места буквы в слове.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орфограмм для 5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частая ошибка — писать слово только по слуху. Если не заметить опасное место, можно пропустить букву, которая в произношении слышится неясно или совсем не слышится.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нахождении орфограмм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связана с ударением: ученик не находит ударный слог и поэтому не может подобрать правильное проверочное слово. Без ударения проверка часто становится случайной.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трудность — путаница между приставкой и корнем. Из-за этого выбирают не то правило и проверяют не ту часть слова, где находится орфограмма.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забыть сравнить формы слова или обратиться к словарю. Помогает разбор по составу, выделение опасного места и проверка несколькими примерами.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— это подсказка к точному письму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заметить орфограмму, определить её признак и выбрать верное условие проверки, можно писать слова уверенно. Для пятиклассника это основа грамотного и внимательного письма.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2026-05-22T07:04:29Z</dcterms:created>
  <dcterms:modified xsi:type="dcterms:W3CDTF">2026-05-22T07:04:29Z</dcterms:modified>
</cp:coreProperties>
</file>