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современной космологии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Вселенная возникла, развивается и меняется сегодня.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Космология изучает не только далёкие галактики, но и общие законы устройства Вселенной. Она соединяет наблюдения, теорию и математику, чтобы объяснить её состав, расширение и будущее.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как объект науки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сильно меняется космическая геометрия со временем и почему большие масштабы описывают отдельными законами.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космологические оценки наблюдаемой Вселенной; радиус по данным стандартной модели ΛCDM.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 радиус наблюдаемой Вселенной, хотя её возраст намного меньше из-за расширения пространства.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26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46,5 млрд световых лет
</a:t>
            </a:r>
            <a:endParaRPr lang="en-US" sz="48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отражает смену режимов расширения: от сверхбыстрой ранней фазы к замедлению и затем к современному ускорению.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расширения не была одинаковой: её ход менялся вместе с доминирующим компонентом энергии Вселенной.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космологической модели ΛCDM; ориентировочно по данным наблюдений сверхновых и реликтового излучения.
</a:t>
            </a:r>
            <a:endParaRPr lang="en-US" sz="109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расширение Вселенной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расширения температура снижалась, и возникли протоны, нейтроны, а затем первые атомы. Это подготовило переход к прозрачной Вселенной.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и атомы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Большого взрыва хорошо объясняет наблюдаемое расширение, реликтовое излучение и относительное содержание лёгких элементов, получившихся в ранней Вселенной.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модель важна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Поначалу Вселенная была непрозрачной: частицы, свет и вещество существовали в виде горячей плазмы, где фотоны постоянно взаимодействовали с заряженными частицами.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плазма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взрыв означает не разлёт вещества из точки в пустом пространстве, а расширение самого пространства из крайне плотного и горячего состояния.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взрыв в пустоте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взрыв как начало горячей Вселенной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стандартной космологической модели и наблюдательных данных о ранней Вселенной.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ранней эволюции космоса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082" y="1145300"/>
            <a:ext cx="5453936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 ключевые измеримые характеристики, по которым космология описывает состав и возраст Вселенной.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объекты составляют лишь малую часть космического содержимого; основную роль играют невидимые компоненты.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стандартной космологической модели ΛCDM; данные миссии Planck и согласованные астрофизические оценки.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параметры современной Вселенной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Реликтовое излучение возникло, когда Вселенная достаточно остыла и электроны смогли связаться с ядрами. С этого момента свет начал свободно распространяться в пространстве.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освобождения света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произошло примерно через 380 тысяч лет после Большого взрыва. До этого Вселенная была непрозрачной плазмой, а после — стала источником наблюдаемого микроволнового фона.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ранняя эпоха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реликтового излучения близок к излучению абсолютно чёрного тела. Такое совпадение считается одним из самых сильных подтверждений горячего начала Вселенной.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идеальный спектр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Мельчайшие температурные неоднородности в этом фоне отражают первичные различия плотности. Именно они стали основой для формирования галактик и скоплений.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будущих структур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Реликтовое излучение — след ранней Вселенной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столь малые отклонения несут информацию о ранних неоднородностях плотности, из которых позже выросли крупные структуры Вселенной.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Анизотропии крайне малы, но именно они позволяют восстановить состояние Вселенной в самом начале её истории.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спутника Planck по температурным анизотропиям реликтового излучения.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различия температуры в реликтовом фоне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материя не испускает и не поглощает свет, поэтому напрямую её не наблюдают. О её существовании судят только по гравитационному воздействию на видимое вещество.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Невидимая, но заметная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современным оценкам, тёмной материи примерно в пять раз больше, чем обычной материи. Без неё трудно объяснить устойчивость галактик и крупномасштабную структуру Вселенной.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кривые вращения звёзд, поведение галактик в скоплениях и искривление света в гравитационных линзах указывают на дополнительную массу, не видимую телескопам.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галактики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материя и её гравитационные следы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не показывают тёмную материю напрямую, но её присутствие проявляется через гравитационные эффекты в разных типах данных.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видимой материи недостаточно, чтобы объяснить наблюдаемую гравитацию; поэтому вводится понятие тёмной материи.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вращения галактик, гравитационного линзирования, скоплений галактик и реликтового излучения
</a:t>
            </a:r>
            <a:endParaRPr lang="en-US" sz="941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астрономы находят тёмную материю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далёких сверхновых показали, что Вселенная расширяется не медленнее, а быстрее, чем ожидалось по классическим моделям.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1998: сверхновые Ia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тёмная энергия считается главной причиной ускоренного расширения и определяет возможную будущую судьбу Вселенной, оставаясь одной из ключевых нерешённых проблем физики.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вывод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объяснения ускорения в космологии было введено понятие тёмной энергии — компонента с отрицательным давлением, связанного с вакуумом.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тёмной энергии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энергия и ускоренное расширение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материя — это звёзды, планеты, газ и мы сами, но она составляет лишь малую долю космического содержания.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Вселенной скрыта от прямого наблюдения: доминируют тёмная энергия и тёмная материя, а обычное вещество — лишь небольшая доля.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космологические оценки состава Вселенной; значения округлены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Вселенная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12784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отделился от вещества, и во Вселенной стали заметны крошечные различия плотности, оставшиеся после ранней эпохи.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12784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рекомбинации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0409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Сжимающиеся газовые облака нагревались и зажигали первые звёзды, которые стали источниками света и тяжёлых элементов.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0409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звёзды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412580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гравитации более плотные области начали притягивать вещество, а разреженные — отставать, усиливая контрасты.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412580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неоднородностей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21997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звёзды объединились в галактики и скопления, а вещество на крупнейших масштабах сформировало нити и пустоты космической паутины.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21997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и паутина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первичных неоднородностей к галактикам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гравитация, охлаждение и звёздообразование превращают первичное облако газа в зрелую галактику.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газа к галактике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4350" y="1303217"/>
            <a:ext cx="2775300" cy="165596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звуковых волн ранней Вселенной образуют характерный масштаб в распределении галактик и служат ориентиром для проверки моделей.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Барионные осцилляции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обзоры объединяют миллионы наблюдений и позволяют выявлять статистические закономерности, которые не видны в отдельных объектах.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Обзоры неба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Искривление света массивными объектами показывает, как распределена масса, включая невидимую, и помогает строить карты вещества.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линзирование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типа Ia имеют предсказуемую светимость, поэтому по их видимой яркости можно надёжно определять космические расстояния.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свечи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Спектральное смещение линий позволяет оценить скорость удаления галактик и связать наблюдаемую картину неба с расширением пространства.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смещение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современной космологии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218" y="1145300"/>
            <a:ext cx="541566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 этих миссий добавила новый слой точности: от глубоких снимков галактик до детальных карт реликтового излучения и крупномасштабной структуры.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космология опирается на сочетание космических и наземных инструментов, которые сделали измерения Вселенной значительно точнее.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Hubble, WMAP, Planck, SDSS, DES и JWST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 миссии, изменившие представления о Вселенной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объект, тем сильнее его спектральные линии смещаются в красную область, что служит ключевым признаком космического расширения.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зависимость скорости от расстояния подтверждает закон Хаббла; современная оценка H0 около 70 км/с/Мпк задаёт масштаб расширения.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Хаббла; современная оценка H0 около 70 км/с/Мпк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Хаббла и красное смещение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1407" y="2455750"/>
            <a:ext cx="1459023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видим её гравитационное действие, но не знаем, из каких частиц или полей она состоит и почему не взаимодействует со светом.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41410" y="1802357"/>
            <a:ext cx="1459023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материя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209432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модель успешно описывает многие данные, но учёные проверяют, хватает ли её для полного объяснения всех наблюдений.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7209435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ΛCDM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517426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дают немного разные значения H0, и это расхождение может указывать на недоучтённую систематическую ошибку или новую физику.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517429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Хаббла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825419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сверхбыстрая стадия хорошо объясняет структуру Вселенной, но её точный механизм и источник энергии до конца не установлены.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825423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133413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Известно, что она ускоряет расширение, однако физическая природа этого компонента и его связь с вакуумом остаются неясными.
</a:t>
            </a:r>
            <a:endParaRPr lang="en-US" sz="900" dirty="0"/>
          </a:p>
        </p:txBody>
      </p:sp>
      <p:sp>
        <p:nvSpPr>
          <p:cNvPr id="17" name="Text 10"/>
          <p:cNvSpPr txBox="1"/>
          <p:nvPr/>
        </p:nvSpPr>
        <p:spPr>
          <a:xfrm>
            <a:off x="2133416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энергия
</a:t>
            </a:r>
            <a:endParaRPr lang="en-US" sz="1100" dirty="0"/>
          </a:p>
        </p:txBody>
      </p:sp>
      <p:sp>
        <p:nvSpPr>
          <p:cNvPr id="18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вопросы, которые остаются открытыми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становится понятнее, когда её измеряют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космология показывает, что возраст, расширение и состав Вселенной можно изучать не догадками, а точными наблюдениями, физическими законами и математическими моделями.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2026-05-29T17:19:57Z</dcterms:created>
  <dcterms:modified xsi:type="dcterms:W3CDTF">2026-05-29T17:19:57Z</dcterms:modified>
</cp:coreProperties>
</file>