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обмена веществ и энергии в 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— фундаментальный процесс, обеспечивающий жизнедеятельность клетки.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исследований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открытий Лавуазье о дыхании к раскрытию ферментативных путей в XIX веке, до понимания цикла Кребса и гликолиза в XX веке — изучение метаболизма проложило путь к современной биохимии.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обмена веществ и его общая характеристика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— совокупность химических реакций с двумя основными направлениями: катаболизм, разрушающий молекулы с выделением энергии.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обеспечивает синтез сложных молекул из простых, используя энергию для роста и восстановления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поддерживает гомеостаз, обеспечивая постоянство внутренней среды и адаптивные реакции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– центр гликолиза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происходят первые этапы расщепления глюкозы, где ферменты эффективно катализируют реакции гликолиза, снабжая клетку энергией без участия кислорода.
</a:t>
            </a:r>
            <a:endParaRPr lang="en-US" sz="848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– энергетические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завершается катаболизм, здесь происходит цикл Кребса и синтез АТФ, обеспечивающий клетки необходимой энергией для жизненных функций.
</a:t>
            </a:r>
            <a:endParaRPr lang="en-US" sz="841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– фабрика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отвечают за сборку аминокислот в белковые молекулы, что является ключевым анаболическим процессом для структуры и функций клетки.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включая хлоропласты, осуществляют фотосинтез и синтез запасных питательных веществ, участвуя не только в энергетическом, но и в углеводном обмене.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клеточные компоненты обмена веществ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полимеров до мономеров обеспечивает расщепление белков, липидов и углеводов на простые компоненты для дальнейшего использования.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этапы и процессы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мономеров в простые молекулы высвобождает энергию и подготовляет субстраты для циклов окисления.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энергии происходит преимущественно в форме АТФ, которая аккумулирует освободившуюся энергию.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способствует удалению лишних и поврежденных молекул, поддерживая метаболический баланс клетки.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процессы построения новых молекул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формирует полисахариды, белки и липиды из простых молекул, соединяя их в сложные структуры для клеточного роста.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необходима для синтеза макромолекул — ферменты катализируют эти реакции, направляя процесс в нужное русло.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Анаболические процессы важны для регенерации, деления клеток и поддержания функциональной активности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155" y="1835776"/>
            <a:ext cx="52570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между катаболизмом и анаболизмом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катаболизма и анаболизма по процессам, энергопотреблению и субстратам.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этими процессами необходим для нормальной жизнедеятельности клеток 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Цитоплазматический процесс расщепления глюкозы на пируват с образованием молекул АТФ и восстановленного НАДН.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Митохондриальный цикл окисления пирувата, обеспечивающий перенос электронов и выделение CO2.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окислительно-восстановительных реакций с синтезом большого количества АТФ на внутренней мембране митохондрий.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энергетического обмена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АТФ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аденина, рибозы и трёх фосфатных групп. Такое строение обеспечивает возможность быстрой отдачи и накопления энергии в клетке.
</a:t>
            </a:r>
            <a:endParaRPr lang="en-US" sz="109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АТФ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связи между фосфатными группами сопровождается выделением энергии около 30,5 кДж/моль, достаточной для обеспечения биохимических реакций.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АТФ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универсальным источником энергии для синтеза, транспорта веществ и клеточного движения, играя ключевую роль в метаболизме.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АТФ: энергетический носитель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Энергозатраты клетки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клетки расходуется на поддержание гомеостаза, что обеспечивает стабильность ее жизнедеятельности.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распределение энергии критично для гармоничного функционирования всех клеточных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происходит в цитоплазме и представляет собой последовательность из десяти ферментативных реакций, расщепляющих глюкозу до двух молекул пирувата без участия кислорода.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 является универсальным процессом, протекающим у большинства организмов, и служит основным способом получения энергии в анаэробных условиях.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 каждой молекуле глюкозы образуются две молекулы АТФ, две молекулы пирувата и две молекулы восстановленного кофермента НАДН, обеспечивая базовый запас энергии.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пируват и НАДН далее участвуют в аэробных процессах клеточного дыхания, поддерживая энергетический обмен и обеспечивая рост и жизнедеятельность клетки.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основные этапы и биологическое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энергетического обмена: от глюкозы до АТФ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метаболических этапов биогенеза энергии в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цикла Кребса и окислительного фосфорилирования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цикл Кребса полностью окисляет пируват до углекислого газа, высвобождая электроны и протоны, которые переносятся коферментами НАД+ и ФАД.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Электроны, передаваемые коферментам, поступают в электронно-транспортную цепь, где происходит создание протонного градиента на внутренней мембране митохондрий.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Окислительное фосфорилирование использует этот градиент для синтеза большого количества АТФ — до 36 молекул из одной молекулы глюкозы, максимизируя выход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Анаэробный метаболизм начинается с гликолиза, после которого пируват превращается в молочную или винную кислоту, обеспечивая ограниченный выход энергии — всего 2 молекулы АТФ на глюкозу.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и аэробные пути получения энергии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путь включает полное окисление органических веществ с участием кислорода, что позволяет получить значительно большую энергию — 36–38 молекул АТФ на каждую молекулу глюкозы.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Анаэробное получение энергии характерно для некоторых микроорганизмов и при дефиците кислорода у тканей, тогда как аэробный способ встречается у большинства эукариотических клеток.
</a:t>
            </a:r>
            <a:endParaRPr lang="en-US" sz="1095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энергетического обмена напрямую зависит от доступности кислорода, что определяет уровень жизнедеятельности клеток и всего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эффективность различных путей обмена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выхода АТФ при разных способах клеточного метаболизма и влияние кислорода на эффективность энергетического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значительно превосходит по энергетической эффективности анаэробные процессы, что обусловлено использованием кислорода в окислении.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обладают двумя мембранами: внешней гладкой и внутренней с многочисленными складками — кристами, где происходит ключевой этап синтеза АТФ. Они располагаются в цитоплазме, обеспечивая энергией все процессы клетки.
</a:t>
            </a:r>
            <a:endParaRPr lang="en-US" sz="91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автономия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7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собственную кольцевую молекулу ДНК и способны к самостоятельному делению, что позволяет им быстро реагировать на энергетические потребности клетки и поддерживать свою численность.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изображения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электронных микрофотографиях митохондрии видны как органеллы с четко выраженными кристами. Такие изображения помогают изучать их строение и функционирование на молекулярном уровне.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энергетического обмена у растений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растений осуществляются реакции фотосинтеза, где солнечная энергия преобразуется в химическую, образуя глюкозу — первичный энергетический продукт.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из фотосинтеза служит исходным веществом для дыхания, включая гликолиз и цикл Кребса, что обеспечивает растения энергией аэробного типа.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энергетический обмен растений сочетает фотосинтез и клеточное дыхание, что отличает их метаболизм от животного и позволяет эффективно использовать энергию света.
</a:t>
            </a:r>
            <a:endParaRPr lang="en-US" sz="9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обмена веществ и энергии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непрерывный рост и регенерацию клеток за счёт синтеза и распада необходимых органических соединений.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играет ключевую роль в адаптации организма к изменяющимся условиям среды, регулируя внутренние процессы для поддержания гомеостаза.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энергии поддерживает физиологические функции, включая размножение и передачу наследственной информации, что критично для жизнедеятельности многоклеточных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и метаболизм 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усвоения глюкозы приводит к повышению её уровня в крови (гипергликемии), вызывая повреждение сосудов и осложнения вплоть до нарушения работы жизненно важных органов.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— генетический дефект обмена аминокислот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мутации фермента фенилаланин-гидроксилазы фенилаланин не преобразуется, что приводит к его накоплению и вызывает умственную отсталость без раннего лечения и диеты.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Митохондриальные болезни и энергетический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митохондрий снижают синтез АТФ, что отражается на функциях мышц, сердца и нервной системы, вызывая широкий спектр клинических проявлений и серьезные последствия.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обмена веществ: примеры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сбалансированного обмена веществ для здоровья и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взаимодействие катаболизма и анаболизма, а также эффективное управление энергией являются фундаментом жизнедеятельности. Изучение этих процессов способствует развитию медицины, биотехнологий и экологии.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2026-05-10T01:47:43Z</dcterms:created>
  <dcterms:modified xsi:type="dcterms:W3CDTF">2026-05-10T01:47:43Z</dcterms:modified>
</cp:coreProperties>
</file>