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шаром и найдём его центр и радиус.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 уже знаете круг и окружность, а сегодня встретитесь с шаром — фигурой, которую можно держать в руках. Узнаем новые слова: центр шара и радиус. Разберёмся, почему шар совсем не похож на плоский рисунок.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уже знаем и что узнаем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шар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без углов
</a:t>
            </a:r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выглядит очень гладким и ровным, будто его тщательно отполировали. У него нет углов и рёбер, поэтому взгляд как будто скользит по нему без остановки. В жизни таким бывает мяч или апельсин, если смотреть на них целиком.
</a:t>
            </a:r>
            <a:endParaRPr lang="en-US" sz="988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в знакомых предметах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легко узнать в мыльном пузыре, ёлочном шаре, бусине или глобусе. Все эти предметы кажутся круглыми со всех сторон. Они не просто нарисованы кругом, а действительно занимают место в пространстве и имеют объём.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его показывают на рисунке
</a:t>
            </a:r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бумаге шар нельзя передать одним только кругом, потому что круг плоский. Поэтому рядом добавляют блик, тень или лёгкую штриховку. Такие детали помогают увидеть, что предмет не нарисован, а будто выпукло выступает перед нами.
</a:t>
            </a:r>
            <a:endParaRPr lang="en-US" sz="9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и круг — не одно и то же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живёт на плоскости: его рисуют на листе, и он не имеет толщины. Шар, наоборот, существует в пространстве и занимает место, как настоящий предмет в руке.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круга есть только линия границы. У шара есть внутренняя часть и наружная поверхность, поэтому он выглядит объёмным и может катиться во все стороны без изменения формы.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Кругом можно назвать монету на рисунке, а шаром — теннисный мяч или ёлочный шар. Сходство у них есть, но один из них плоский, а другой — объёмный.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шар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признаков формы предмета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шара на рисунке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бумаге шар изображают условно, потому что лист плоский, а шар объёмный. Поэтому художнику и ученику приходится немного помогать рисунку, чтобы он не выглядел как обычный круг.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контур шара рисуют как круг, а рядом добавляют блик, тень или лёгкую штриховку. Эти детали подсказывают: перед нами не плоская линия, а выпуклый предмет.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только круг ещё не сообщает, что предмет имеет объём. Без тени и блика шар легко перепутать с кругом, а это уже совсем другая фигура.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шара — это знак-подсказка. Оно напоминает о настоящем предмете и помогает научиться читать рисунки внимательно, как маленький геометрический детектив.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26101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шара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шара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— это точка внутри шара, которая одинаково удалена от всех точек его поверхности. Она не сдвинута ни к краю, ни к верхушке, ни к нижней стороне.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настоящего шара центр только один. На рисунке его часто обозначают точкой или буквой О. Так проще показать, где находится самая середина фигуры.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не видно
</a:t>
            </a:r>
            <a:pPr algn="ctr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спрятан внутри шара, поэтому глазами его не увидишь. Но на модели или рисунке его можно отметить, чтобы удобно объяснять форму и размеры предмета.
</a:t>
            </a:r>
            <a:endParaRPr lang="en-US" sz="1313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измерений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знают центр, легче говорить о размере шара и строить радиус. Центр помогает не путать середину с поверхностью и точно описывать фигуру.
</a:t>
            </a:r>
            <a:endParaRPr lang="en-US" sz="13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5" y="74425"/>
            <a:ext cx="4820159" cy="498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4650" y="1709900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мысленно разрезать шар пополам, центр окажется ровно посередине. Он будто прячется в самой середине, как секретная точка, которую нельзя увидеть снаружи.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934650" y="619700"/>
            <a:ext cx="40119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центр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934650" y="3403888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модели шара можно провести линию через середину и показать это место. Оно одинаково далеко от всех сторон шара, поэтому и называется его центром.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Бесконечно много
</a:t>
            </a:r>
            <a:endParaRPr lang="en-US" sz="3454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радиусов может иметь один шар.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значит, что от центра можно провести отрезок к любой точке поверхности. Все такие отрезки будут одинаковой длины и помогут точно описать шар.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шара из курса начальной математики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 радиус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теме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радиусов у шара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одного шара может быть сколько угодно радиусов, потому что на его поверхности есть бесконечно много точек. Для каждой точки можно провести свой отрезок от центра.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отрезки равны по длине, если они идут от одного и того же центра к поверхности одного шара. Шар везде одинаковый, без длинных и коротких сторон.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шар кажется очень ровным и аккуратным. Куда бы мы ни «посмотрели» на него, он остаётся круглым и гладким, как будто умеет не спорить сам с собой.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в жизни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Шарообразные предметы легко найти дома и на улице. Это мяч, бусина, снежок, глобус и ёлочный шар. Они помогают увидеть, как математика живёт рядом с нами.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и в быту шар редко бывает абсолютно точным. Яблоко может быть чуть неровным, а мяч — немного сплющенным. Но форма всё равно остаётся очень близкой к шару.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предметы вокруг нас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совсем идеальная форма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о шаре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— это объёмное тело, а не плоский рисунок. Его можно мысленно повернуть как угодно, и он всё равно останется круглым со всех сторон.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шара находится внутри, а не на краю. Это особая точка, от которой отсчитывают всё остальное и которая помогает точно описать форму.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соединяет центр с любой точкой поверхности шара. Если провести несколько радиусов одного шара, все они окажутся одинаковой длины.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шар показывают условно: кругом, тенью или бликом. Такие подсказки помогают понять, что перед нами не круг, а именно шар.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по теме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шаг за шагом определить, шар ли перед нами, и правильно показать его центр и радиус на рисунке.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61575" y="1571326"/>
            <a:ext cx="299025" cy="39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454" y="3274476"/>
            <a:ext cx="391500" cy="39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1748" y="3274476"/>
            <a:ext cx="391500" cy="39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встречаются часто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круг и шар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— фигура на плоскости, а шар — объёмное тело. Если предмет можно только нарисовать на листе, это ещё не шар, даже если он очень круглый.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Ставят центр не туда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шара должен находиться внутри. Если отметить точку на поверхности, получится ошибка, потому что центр — это середина, а не край.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Рисуют радиус от края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всегда начинается в центре и заканчивается на поверхности. Если провести его от любой другой точки, это уже не будет радиус шара.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Придумывают углы и рёбра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шара нет углов, рёбер и плоских граней. Он гладкий, поэтому похож на мяч или апельсин, а не на коробку.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9" y="25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94191" y="266700"/>
            <a:ext cx="48876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другими фигурами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94050" y="1214876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шар отличается от куба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куба есть грани, рёбра и углы, поэтому он выглядит совсем не так, как шар. Шар гладкий со всех сторон и не имеет ни одного угла. Он словно специально придумал быть самым круглым.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917972" y="3144293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шар отличается от цилиндра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цилиндра есть круглые основания сверху и снизу, а у шара нет ни оснований, ни рёбер. Поэтому шар легче всего узнать по его ровной, мягкой форме без плоских сторон.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центр и радиус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 радиус помогают точно назвать части шара. Без этих слов трудно объяснить, где находится середина и насколько велик предмет от центра до края.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математике эти понятия нужны для описания формы и размера. Они помогают сравнивать мячи, шарики, бусины и другие круглые предметы без путаницы.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жизни они тоже полезны. Если знать центр и радиус, легче понимать рисунки, модели и настоящие предметы, а шар не спрячется под видом круга.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рисунком шара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аккуратно читать изображение шара и не перепутать его с плоской фигурой или неправильной отметкой центра.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итог урока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Узнали шар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— это круглое объёмное тело. Он не плоский, поэтому его нельзя путать с кругом на листе бумаги.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Рассмотрели изображение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шар показывают условно: с помощью круга, тени или блика. Так видно, что предмет объёмный.
</a:t>
            </a:r>
            <a:endParaRPr lang="en-US" sz="1393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Нашли центр и радиус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находится внутри шара, а радиус идёт от него до поверхности. У одного шара таких радиусов очень много.
</a:t>
            </a:r>
            <a:endParaRPr lang="en-US" sz="1371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Научились различать фигуры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легче отличить шар от круга и других тел. Это помогает точнее описывать предметы вокруг нас.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— объёмная фигура без углов и рёбер. Его центр находится внутри, а радиус соединяет центр с поверхностью. Эти знания помогают узнавать шар в жизни и на рисунке.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2026-05-24T11:19:13Z</dcterms:created>
  <dcterms:modified xsi:type="dcterms:W3CDTF">2026-05-24T11:19:13Z</dcterms:modified>
</cp:coreProperties>
</file>