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в русском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синтаксиса: словосочетание, связи слов, разбор предложений.
</a:t>
            </a:r>
            <a:endParaRPr lang="en-US" sz="4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Словосочетания помогают точнее выражать мысли, правильно выбирать окончания и падежи, а также уверенно разбирать предложения. Эта тема делает речь школьника более грамотной, понятной и выразительной в устной и письменной форме.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шестикласснику знать словосочетание
</a:t>
            </a:r>
            <a:endParaRPr lang="en-US" sz="2862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— это соединение двух или более слов, связанных по смыслу и грамматически. Оно помогает уточнять предмет, действие или признак.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словосочетании есть главное слово, от которого задаётся вопрос, и зависимое слово, которое отвечает на этот вопрос и дополняет значение главного.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не выражает законченную мысль. Поэтому оно не равно предложению и всегда рассматривается как часть более крупной синтаксической конструкции.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словосочетание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считаются словосочетаниями однородные члены, соединённые союзом или перечислением: «книги и тетради», «быстро и аккуратно».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 является словосочетанием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 не образуют словосочетание, потому что вместе составляют грамматическую основу предложения: например, «весна наступила».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отдельно рассматриваются устойчивые выражения и некоторые сочетания с предлогами, если они не образуют подчинительной связи в данном разборе.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слово — это то, от которого задают вопрос к другому слову. Оно несёт основной смысл и определяет строение словосочетания. Например: в сочетании «новая тетрадь» главным является слово «тетрадь».
</a:t>
            </a:r>
            <a:endParaRPr lang="en-US" sz="1508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и зависимое слово
</a:t>
            </a:r>
            <a:endParaRPr lang="en-US" sz="2792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главное слово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Зависимое слово отвечает на вопрос и уточняет главное. В словосочетаниях «писать аккуратно», «около школы», «прочитать задачу» именно оно добавляет нужный смысл и помогает точнее понять фразу.
</a:t>
            </a:r>
            <a:endParaRPr lang="en-US" sz="1508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зависимое слово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главному слову словосочетания делятся на три группы. Такое деление помогает быстрее определять их тип при разборе предложения.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группы важны одинаково: каждая показывает, какое слово является смысловым центром и как строится сочетание.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словосочетаний по главному слову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906" y="1512471"/>
            <a:ext cx="348862" cy="39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35338" y="151607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13406" y="1512471"/>
            <a:ext cx="348862" cy="398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Именные словосочетания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813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словосочетаниях главное слово часто выражено существительным. Зависимое слово уточняет предмет: цвет, принадлежность, количество или признак.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4986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как центр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343809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главным словом является прилагательное, зависимое слово помогает усилить или конкретизировать признак. Так речь становится точнее и выразительнее.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35535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или качество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62948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и местоимения тоже могут быть главными словами. Тогда зависимое слово показывает, сколько предметов или о каком предмете идёт речь.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2121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 указание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3441" y="1205853"/>
            <a:ext cx="439969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84362" y="1205853"/>
            <a:ext cx="406125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64519" y="1205853"/>
            <a:ext cx="473813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Глагольные словосочетания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514450" y="2238225"/>
            <a:ext cx="2486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в центре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слово в таких сочетаниях — глагол. Он называет действие, а зависимое слово раскрывает, что именно происходит с предметом или человеком.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328450" y="2238225"/>
            <a:ext cx="2486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 когда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Зависимое слово может указывать место или время действия. Благодаря этому фраза становится точнее: можно понять, куда, когда и как происходит событие.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142450" y="2238225"/>
            <a:ext cx="2486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совершается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Глагольные словосочетания часто передают способ действия. Они помогают описать процесс ясно и без лишних слов, например в учебных и разговорных текстах.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906" y="1512471"/>
            <a:ext cx="348862" cy="39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35338" y="1555221"/>
            <a:ext cx="391500" cy="31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92088" y="1516071"/>
            <a:ext cx="391500" cy="391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Наречные словосочетания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813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словосочетаниях главное слово — наречие. Зависимое слово усиливает или уточняет признак действия, делая выражение более точным.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4986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признака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343809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может показывать силу признака: очень громко, слишком быстро, почти всегда. Такие сочетания часто встречаются в описаниях и рассуждениях.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35535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проявления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62948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Наречные сочетания помогают сообщить не только действие, но и его оттенок. Поэтому они полезны для создания ясной и выразительной речи.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2121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характеристика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23237"/>
            <a:ext cx="4151400" cy="18009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три основных способа связи слов и помогает различать их при разборе.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определить способ связи, нужно посмотреть, изменяется ли зависимое слово и какой вопрос задаётся от главного.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связи слов в словосочетании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согласовании зависимое слово полностью подстраивается под главное: совпадает род, число и падеж. Обычно так ведут себя прилагательные, причастия и порядковые числительные.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меняется форма главного слова, зависимое тоже изменяется: красная лента — красной ленты, весёлые ребята — весёлых ребят. Это главный признак согласования.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проверить связь, задайте вопрос от главного слова и посмотрите, изменится ли зависимое вместе с ним. Такой способ помогает быстро распознать согласование в предложении.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управлении главное слово требует от зависимого определённого падежа, иногда с предлогом, иногда без него. Форма зависимого слова определяется смыслом и грамматикой главного.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строятся сочетания вроде читать книгу, идти к другу, заботиться о сестре, письмо бабушке. Главное слово не подстраивается под зависимое, а словно «задаёт» ему форму.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спросить от главного слова к зависимому и назвать падеж ответа. Если форма меняется только у зависимого слова, перед вами управление.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говорить тихо, попросить помочь, идти не оглядываясь. Здесь зависимое слово уточняет действие, но не меняется по падежам, числам или родам.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Примыкание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примыкании зависимое слово остаётся неизменяемым, поэтому связь выражается не формой, а смыслом и порядком слов. Чаще всего так соединяются наречия, инфинитивы и деепричастия.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нельзя поставить в другую форму и оно связано с главным по смыслу, это, скорее всего, примыкание. Такой способ связи часто встречается в речи.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поиска словосочетания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алгоритм разбора: от поиска связи в предложении до определения типа словосочетания.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и предложение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только называет предмет, действие или признак и не сообщает законченной мысли. В нём нет грамматической основы, поэтому оно не может быть отдельным высказыванием.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Предложение, наоборот, выражает мысль целиком и имеет основу из подлежащего и сказуемого. Сравните: весенний дождь — Весенний дождь начался; вторая фраза уже сообщает событие.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сначала находить грамматическую основу, а уже потом проверять остальные связи между словами. Это снижает риск путаницы.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не со способом связи, а с неверным выделением основы и главного слова. Значит, важнее всего последовательность разбора.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практика по русскому языку; данные для наглядности составлены по типичным ошибкам учащихся 6 класса.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разборе словосочетаний
</a:t>
            </a:r>
            <a:endParaRPr lang="en-US" sz="273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Словосочетания помогают сделать высказывание точнее: вместо общего слова появляется конкретный признак, действие или обстоятельство, поэтому смысл становится яснее для читателя.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словосочетания нужны в тексте
</a:t>
            </a:r>
            <a:endParaRPr lang="en-US" sz="2944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повествовании словосочетания помогают показать, когда, где и как происходит действие: быстро бежать, идти домой, поздним вечером. Это делает событие наглядным.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описании и рассуждении такие сочетания особенно важны, потому что они связывают слова в точные формулировки: тихий вечер, очень интересный рассказ, важный вывод.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уменьшают повтор однотипных слов и делают текст более плавным. Благодаря им описание выглядит живее, а рассуждение — убедительнее и аккуратнее.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3971" y="1068000"/>
            <a:ext cx="5511358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находить главное слово, задавать вопрос и определять способ связи на простых школьных примерах.
</a:t>
            </a:r>
            <a:pPr algn="l" indent="0" marL="0">
              <a:lnSpc>
                <a:spcPct val="100000"/>
              </a:lnSpc>
              <a:buNone/>
            </a:pPr>
            <a:r>
              <a:rPr lang="en-US" sz="15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главное слово определяет форму или смысл зависимого. По вопросу и изменяемости легко установить нужный тип связи.
</a:t>
            </a:r>
            <a:endParaRPr lang="en-US" sz="1531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разбора словосочетаний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практика по русскому языку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2900" y="1248003"/>
            <a:ext cx="571500" cy="45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1275" y="1205853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50" y="1222603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18025" y="1205853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должен уметь ученик 6 класса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Находить связь слов
</a:t>
            </a:r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видит, какие слова объединены по смыслу, отличает их от грамматической основы и понимает, где начинается и заканчивается словосочетание.
</a:t>
            </a:r>
            <a:endParaRPr lang="en-US" sz="1505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Задавать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уметь ставить правильный вопрос от главного слова к зависимому. Это помогает точно определить значение, форму и роль второго слова в сочетании.
</a:t>
            </a:r>
            <a:endParaRPr lang="en-US" sz="1523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Определять способ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Шестиклассник различает согласование, управление и примыкание, опираясь на изменение слов, падежи и неизменяемость зависимого слова в примере.
</a:t>
            </a:r>
            <a:endParaRPr lang="en-US" sz="1330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Применять в речи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умения нужны при синтаксическом разборе, выполнении упражнений на падежи и создании аккуратных письменных высказываний без ошибок.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Словосочетание: основа точной речи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помогает строить грамотную и точную речь: оно связывает слова по смыслу и по форме, а значит, делает высказывание ясным, выразительным и понятным.
</a:t>
            </a:r>
            <a:endParaRPr lang="en-US" sz="4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2026-05-23T09:08:28Z</dcterms:created>
  <dcterms:modified xsi:type="dcterms:W3CDTF">2026-05-23T09:08:28Z</dcterms:modified>
</cp:coreProperties>
</file>