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— золотое слово Древней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конца XII века о походе Игоря 1185 года: Родина, ответственность князей, сила родного слова.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 веке Русь была разделена на княжества, которые часто соперничали. Из-за слабого единства страна становилась уязвимой перед половцами. Поход Игоря в 1185 году закончился поражением и напомнил: сила Руси растёт только при согласии. Автор неизвестен, текст сохранился в списке, найденном в XVIII веке.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 и время создания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список был создан с утраченной рукописи: сама основа погибла в пожаре 1812 года. Поэтому до нас дошёл именно тот вариант текста, который оказался в распоряжении учёных намного позже.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возникло в конце XII века и связано с книжной культурой Древней Руси. В нём сплетаются рассказ о событиях, народная поэтичность и гражданская мысль, заставляющая задуматься о судьбе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узнаётся по выразительным приёмам: много обращений, повторов и ярких сравнений. Природа показана не как декорация, а как часть переживаний — она помогает почувствовать настроение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древнерусской литературы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и его поход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поход начался так, а не иначе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 замысле есть уязвимое место: поход начат без общего согласия других князей. Поэтому напряжение растёт не только на степных дорогах, но и из-за разобщённости русских сил.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герой: Игорь Святославич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Святославич — центральная фигура произведения, князь Новгород-Северский. Весной 1185 года он выступил в поход против половцев вместе с небольшой дружиной, проявив личную храбрость.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похода Игоря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подчёркивает цену княжеской неосторожности и ведёт к трагическому итогу.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произведения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задаёт тон и помогает читателю понять: речь пойдёт не только о битве. С самого начала звучит мысль о судьбе Руси и о том, почему важно единство.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походе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передаёт ход событий и их напряжение. Автор показывает, как решения князей отражаются на судьбах воинов и как быстро изменяется обстановка в степи.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«Золотое слово» Святослава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следует речь князя Святослава, где события осмысливаются и оцениваются. Прошлое связывается с настоящим, а слушателей призывают думать о будущем Руси.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возвращение Игоря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эпизод о возвращении героя подводит итог размышлениям. В результате главной становится не только военная история, но и нравственный вывод о долге и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«Золотое слово» — это речь князя Святослава, обращённая к русским князьям. В ней звучат тревога за судьбу Родины, упрёк за междоусобицы и призыв прекратить ссоры ради общего дела.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 тем, что речь особенно мудрая и ценная для всей Русской земли. Святослав формулирует мысль, которую важно услышать всем, кто отвечает за судьбу страны.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речи держится на общей ответственности князей перед народом: защита Руси требует согласия. Когда власть и решения разъединены, беда становится неизбежной.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«золотое слово»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 Святослава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показан опытным и государственно мыслящим. Он понимает, что разделение князей ослабляет Русь и делает её более уязвимой для врагов.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правитель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спокойна и весома, в ней слышна печаль о родной земле. Святослав думает не только о себе, но и о том, что нужно всей стране.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об общем благе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князя подчёркивается государственная ответственность. Разобщённость становится причиной слабости, а единство — условием силы и безопасности Руси.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решения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говорит так, чтобы его услышали. Его «золотое слово» работает как предупреждение и как обращение к совести правителей, требуя перестать спорить и объединиться.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 призыв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Ярославны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сердце спорит с бедой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плачет на стене Путивля и просит помочь природе. Она обращается к ветру, Днепру и солнцу, как будто именно стихии могут вернуть мужа. Личная боль превращается в общий знак тревоги всей Руси.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лирики и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делает произведение особенно человечным. В словах Ярославны слышится не только горе, но и надежда на спасение. Поэтому её образ стал одним из самых запоминающихся в древнерусской литературе — как голос любви и долга.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тем на основе содержания произведения (точные количественные данные отсутствуют).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подчёркивает, что автор связывает поступки людей с судьбой страны: единство становится ключом ко многим другим мыслям.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темы единства показывает, почему именно она организует смысл «Слова». Остальные темы поддерживают её: через чувства, ошибки и знаки природы.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4553" y="1508528"/>
            <a:ext cx="3423094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образов по содержанию и художественным приёмам «Слова о полку Игореве» (конспективно).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образы связывают личные поступки героев с общей судьбой Русской земли и главной идеей памятника.
</a:t>
            </a:r>
            <a:pPr algn="l" indent="0" marL="0">
              <a:lnSpc>
                <a:spcPct val="15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как связующее звено: показывает, что разрыв в делах князей ведёт к беде, а забота о Руси объединяет людей и события.
</a:t>
            </a:r>
            <a:endParaRPr lang="en-US" sz="1191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их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стиля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торжественно и образно: автор использует повторения, обращения и ритмичные фразы, создавая ощущение живой речи, как будто она передаётся слушателям вслух.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«Слове» много сравнений и метафор, а природные детали помогают чувствам героев. Исторический рассказ становится эмоциональным, потому что каждое событие «прорастает» в образах.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древнерусской книжности характерны старинные слова и выражения. Эти формы делают язык более плотным и значительным, помогая передать мысль без лишней прямолинейности.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 помогает запомнить главное: беда приходит не только из-за врага, но и из-за поступков людей. Поэтому стиль одновременно сообщает и предупреждает, вовлекает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«Слове»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походом солнце словно утрачивает обычный порядок. Этот природный знак подчёркивает тревогу: мир предупреждает о грядущей беде, а герои всё равно идут вперёд.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Затемнение солнца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 подают не просто наблюдения, а предупреждения. Их поведение усиливает чувство надвигающейся опасности и показывает, что беда касается всей природы.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знаки птиц и зверей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Русская земля «участвует» в судьбе героев, события приобретают общий смысл. Природные образы делают текст выразительным и помогают почувствовать масштабы испытания.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переживает вместе с людьми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реки изображены как участники событий: они помогают передать настроение, надежду или тревогу. Так человек связан с окружающим миром сильнее, чем кажется.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реки «откликаются»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символических образов по тексту «Слова о полку Игореве» (без точных количественных данных).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не «украшает» текст случайно: знаки природы и дорога в бой поддерживают главную мысль о том, что порядок мира нарушается при разобщённости.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символы сходятся в одном выводе: беда объясняется не только силой противника, но и тем, как поступают люди. Единство и ответственность возвращают устойчивость.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часто строит сцену так, чтобы зритель видел фигуры князя и воинов на фоне широкой степи. Контраст спокойной картины и тревожного пространства помогает почувствовать напряжение похода. Детали одежды и оружия поддерживают ощущение исторической достоверности.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Князь, дружина и степной горизонт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иллюстрациях плач Ярославны обычно показывают крупным планом: её взгляд направлен вдаль, а вокруг — знаки природы и надежды. Движение платка или жест рук делают эпизод «живым». Так личное чувство соединяется с общей бедой Руси.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на башне: лирика в образе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подчеркнуть книжную древность, художники добавляют орнаменты и стилизацию под рукопись: ритм линий становится похожим на оформление старых книг. Миниатюрная манера изображения помогает вместить много смысла в одну сцену и усиливает поэтичность текста.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и миниатюрная манера как мост в прошлое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древнерусская рукописная традиция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соединяет исторический сюжет, сильные чувства и высокое художественное мастерство. Действие развивается напряжённо, а образы запоминаются надолго благодаря точным деталям.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и драматические эпизоды, и лирические фрагменты. Лирика не отвлекает от смысла: она подчёркивает цену ошибок и помогает понять, почему единство Руси важно всегда.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о силе согласия выражена выразительно и не «поучает вслух». Поэтому история превращается в поэзию: читатель ощущает, что речь идёт не только о прошлом, но и о нравственном долге.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считают шедевром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поход Игоря закончился поражением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по логике событий: от политической разобщённости к военной неудаче.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произведения для русской культуры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изучают как памятник истории, литературы и языка: оно сохраняет представления о времени, о войне и о том, как люди понимали ответственность князей.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стало источником вдохновения для поэтов, писателей, композиторов и художников. Через новые формы и темы они передавали дух древнего текста современному зрителю.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входит в школьную программу как один из главных образцов древнерусской литературы. Он помогает учиться читать между строк и понимать скрытый смысл образов.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единства остаётся понятной и сегодня: когда люди и решения не согласованы, слабее становится общее дело. Поэтому произведение продолжает звучать актуально для каждого поколения.
</a:t>
            </a:r>
            <a:endParaRPr lang="en-US" sz="11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2319" y="1521533"/>
            <a:ext cx="3596511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выводы, связанные с образами «Слова о полку Игореве» (по содержанию произведения).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персонажей и качества, которые автор считает важными, а также показывает, к чему ведут разные поступки.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ответственность и единение спасают, а поспешность и разобщённость усиливают беду.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нравственные уроки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«золотого слова»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в том, что разобщённость ослабляет страну, а единство делает её сильной. «Золотое слово» напоминает: нужно помнить прошлое, беречь землю и отвечать за общее дело.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2026-05-15T07:08:33Z</dcterms:created>
  <dcterms:modified xsi:type="dcterms:W3CDTF">2026-05-15T07:08:33Z</dcterms:modified>
</cp:coreProperties>
</file>