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в литературе: источник характера, памяти и нравственных ориентиров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формирует героя, его речь, память и будущий нравственный выбор.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детства важна в литературе 11 класса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литературе показывает, как складываются личность, ценности и отношение к миру. Для выпускника это особенно важно: через такие тексты удобно сравнивать автобиографию, психологическую прозу и истории взросления.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литературные мотивы детства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литературе может быть пространством защиты, тепла и доверия, а может превращаться в место отчуждения, где ребенок остро чувствует одиночество и внутреннюю незащищенность.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задает первые нравственные нормы, язык и привычки, но вместе с любовью передает герою и травматический опыт, который позже влияет на его решения и характер.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первая школа и общение со сверстниками становятся для ребенка способом познавать мир, проверять себя и учиться различать доверие, соперничество и ответственность.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сохраняет детский опыт во взрослой жизни, а столкновение с несправедливостью и обязанностью часто знаменует утрату непосредственности и начало внутреннего взросления.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образа ребенка в литературе XIX–XX веков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образа ребенка показывает, как литература все точнее связывала детство с историей и психологией личности.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идеализации к травме и памяти: чем позже эпоха, тем сложнее и социально острее образ детства.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литературной традиции XIX–XXI веков; дата не 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страницы о детстве в русской литературе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память как нравственный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«Детстве» Л. Н. Толстого прошлое становится школой совести: семейные впечатления, воспитатели и первые переживания помогают увидеть рождение внутренней оценки мира. Деталь быта здесь всегда связана с движением души.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Аксаков: мир глазами наблюдательного ребенка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«Детских годах Багрова-внука» С. Т. Аксакова особенно важны точность наблюдения и доверие к бытовой детали. Дом, сад, разговоры взрослых и детские ощущения складываются в живую картину становления восприятия.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Горький: детство без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«Детстве» М. Горького ребенок рано сталкивается с жесткостью среды, трудом и унижением. На этом фоне особенно заметны внутренняя стойкость, память о боли и стремление не подчиниться обстоятельствам.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857312"/>
            <a:ext cx="5037600" cy="18224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о детских годах и их смысл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помогает увидеть, как образ ребенка связан с эпохой, средой и нравственными ценностями.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ребенка показывает не только возраст героя, но и устройство мира вокруг него.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литература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74375"/>
            <a:ext cx="252900" cy="252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99665"/>
            <a:ext cx="252900" cy="202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как время первых открытий и испытаний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особенно остро замечает свет, звук, запахи и движение природы. Эти впечатления часто становятся первыми уроками чуткости и внутренней собранности.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герой учится понимать слова буквально и эмоционально, а разговоры взрослых нередко открывают ему скрытые смыслы, которых он еще не умеет объяснить.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обязанностями показывает ребенку границы свободы. Через труд он впервые понимает цену усилий, дисциплины и человеческой поддержки.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Смерть, болезнь, разлука или несправедливость резко меняют детское восприятие мира. Именно тогда наивность сталкивается с реальностью и рождает зрелое переживание.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задают тон всему дальнейшему взрослению. Любовь укрепляет доверие, а холодность или конфликт формируют тревогу, замкнутость и внутренний протест.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показано взросление героя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модель развития героя в произведениях о детстве и взрослении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домашняя среда как основа характера героя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дом и чувство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дом в литературе связан с доверием, устойчивостью и достоинством. Ребенок в такой среде легче усваивает нормы общения и сохраняет эмоциональную открытость.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среда и внутренний протест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дом лишен тепла, герой рано учится осторожности, замкнутости или сопротивлению. Домашние детали, интонации взрослых и поведение родственников становятся ключом к его характеру.
</a:t>
            </a:r>
            <a:endParaRPr lang="en-US" sz="9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 образ детства в произведениях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образ детства влияют не только события, но и то, как герой их переживает и запоминает.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социальные условия чаще всего определяют эмоциональный фон детства и направление взросления героя.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и мировой литературы; дата не 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 изображения детского сознания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передают детское восприятие через внутренний монолог, разговорную лексику и точные сенсорные детали, чтобы показать, как ребенок переживает событие здесь и сейчас, без взрослой дистанции.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ребенка в литературе строится на конкретных образах, сильной эмоциональной реакции и частичном понимании причин происходящего; поэтому даже обычная сцена получает особую выразительность и напряжение.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Непосредственность, наивность и точность наблюдения делают детские эпизоды достоверными: читатель видит не готовую оценку, а живой процесс формирования мысли, чувства и характера.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приемы, с помощью которых создается образ детства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приемов показывает, как литература соединяет внешнюю деталь, настроение и внутренний мир ребенка.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детства создается не одним средством, а сочетанием деталей, которые одновременно показывают настроение, конфликт и память героя.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приемов анализа литературного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воспоминания как основа авторской позиции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детству помогает писателю не просто рассказать о прошлом, а выстроить оценку людей, событий и исторической эпохи через личный опыт.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ранних годах часто становится способом говорить об утрате, любви, благодарности и вине, поэтому автобиографические сцены приобретают нравственную глубину.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эпизоды позволяют увидеть, какие ценности автор считает подлинными: доверие, достоинство, сострадание, внутреннюю честность и способность помнить.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взгляд на ребенка раскрывается интонация произведения — сочувственная, критическая или исповедальная, а значит, становится яснее авторская позиция.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обучение и первые уроки ответственности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школа нередко предстает как проверка характера: здесь ребенок учится дисциплине, выдержке, общению и сталкивается с оценкой со стороны сверстников и взрослых.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опыт влияет на самооценку героя не меньше, чем семья: успех, неудача, насмешка или поддержка формируют чувство собственного достоинства и первые навыки самостоятельности.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изменяется в герое от детства к юности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сдвиги связаны не с внешним обликом, а с внутренней опорой: меняется способ думать, выбирать и оценивать собственные поступки.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юности герой становится менее зависимым от окружения и более способным к самооценке, что делает его поступки осознаннее и сложнее.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образов героя в произведениях о взрослении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литературе разных эпох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связано с семьей, бытом и воспитанием; писатели показывают, как домашняя среда и социальное положение влияют на первые представления о мире и нормах поведения.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война, сиротство, лишения и ранняя взрослость; ребенок нередко становится свидетелем или жертвой исторических потрясений.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осмысляется через память, травму, развод родителей, цифровую среду и трудности доверия между поколениями, что усиливает психологическую остроту 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распознается неблагополучное детство в литературном тексте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признаков, по которым в художественном тексте выявляется травматичный детский опыт.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Лирика: память о чистом взгляде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детство часто связано с родиной, утратой и светлой памятью. Один короткий образ — двор, окно или старая дорога — может сразу вызвать чувство возвращения к самому дорогому и беззащитному.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Проза: взросление через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о детстве важен не только возраст героя, но и его столкновение с семейными правилами, обидами и первыми разочарованиями. Так сюжет взросления приобретает психологическую и нравственную глубину.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Кино: деталь вместо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показывает ребенка через пространство: пустой двор, школьный коридор, кухонный стол, дорогу к дому. Визуальная деталь делает переживание почти осязаемым и соединяет личную историю с общечеловеческой.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детства в поэзии, прозе и кино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 сопоставления на уроке литературы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тем помогает увидеть, как образ детства раскрывает героя, эпоху и авторскую оценку.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 позволяет объединить сюжет, образ героя и авторскую позицию в единую интерпретацию текста.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анализа литературных произведений о детстве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как ключ к пониманию литературы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детства показывает, как рождаются характер, память и совесть. Через детские годы литература объясняет человека, его уязвимость, нравственный выбор и движение к самостоятельности.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2026-05-20T04:09:46Z</dcterms:created>
  <dcterms:modified xsi:type="dcterms:W3CDTF">2026-05-20T04:09:46Z</dcterms:modified>
</cp:coreProperties>
</file>